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34.jpg" ContentType="image/jp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736" r:id="rId6"/>
  </p:sldMasterIdLst>
  <p:notesMasterIdLst>
    <p:notesMasterId r:id="rId64"/>
  </p:notesMasterIdLst>
  <p:sldIdLst>
    <p:sldId id="257" r:id="rId7"/>
    <p:sldId id="416" r:id="rId8"/>
    <p:sldId id="423" r:id="rId9"/>
    <p:sldId id="431" r:id="rId10"/>
    <p:sldId id="432" r:id="rId11"/>
    <p:sldId id="424" r:id="rId12"/>
    <p:sldId id="427" r:id="rId13"/>
    <p:sldId id="428" r:id="rId14"/>
    <p:sldId id="429" r:id="rId15"/>
    <p:sldId id="443" r:id="rId16"/>
    <p:sldId id="444" r:id="rId17"/>
    <p:sldId id="371" r:id="rId18"/>
    <p:sldId id="438" r:id="rId19"/>
    <p:sldId id="362" r:id="rId20"/>
    <p:sldId id="406" r:id="rId21"/>
    <p:sldId id="403" r:id="rId22"/>
    <p:sldId id="367" r:id="rId23"/>
    <p:sldId id="400" r:id="rId24"/>
    <p:sldId id="401" r:id="rId25"/>
    <p:sldId id="402" r:id="rId26"/>
    <p:sldId id="451" r:id="rId27"/>
    <p:sldId id="452" r:id="rId28"/>
    <p:sldId id="260" r:id="rId29"/>
    <p:sldId id="453" r:id="rId30"/>
    <p:sldId id="372" r:id="rId31"/>
    <p:sldId id="434" r:id="rId32"/>
    <p:sldId id="435" r:id="rId33"/>
    <p:sldId id="436" r:id="rId34"/>
    <p:sldId id="373" r:id="rId35"/>
    <p:sldId id="410" r:id="rId36"/>
    <p:sldId id="411" r:id="rId37"/>
    <p:sldId id="412" r:id="rId38"/>
    <p:sldId id="445" r:id="rId39"/>
    <p:sldId id="446" r:id="rId40"/>
    <p:sldId id="447" r:id="rId41"/>
    <p:sldId id="448" r:id="rId42"/>
    <p:sldId id="449" r:id="rId43"/>
    <p:sldId id="450" r:id="rId44"/>
    <p:sldId id="348" r:id="rId45"/>
    <p:sldId id="420" r:id="rId46"/>
    <p:sldId id="421" r:id="rId47"/>
    <p:sldId id="422" r:id="rId48"/>
    <p:sldId id="437" r:id="rId49"/>
    <p:sldId id="458" r:id="rId50"/>
    <p:sldId id="459" r:id="rId51"/>
    <p:sldId id="460" r:id="rId52"/>
    <p:sldId id="461" r:id="rId53"/>
    <p:sldId id="462" r:id="rId54"/>
    <p:sldId id="419" r:id="rId55"/>
    <p:sldId id="439" r:id="rId56"/>
    <p:sldId id="440" r:id="rId57"/>
    <p:sldId id="441" r:id="rId58"/>
    <p:sldId id="433" r:id="rId59"/>
    <p:sldId id="442" r:id="rId60"/>
    <p:sldId id="258" r:id="rId61"/>
    <p:sldId id="259" r:id="rId62"/>
    <p:sldId id="261" r:id="rId63"/>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B84F272-354C-40B0-9F08-B8D851BD7CDC}">
          <p14:sldIdLst>
            <p14:sldId id="257"/>
            <p14:sldId id="416"/>
            <p14:sldId id="423"/>
            <p14:sldId id="431"/>
            <p14:sldId id="432"/>
            <p14:sldId id="424"/>
            <p14:sldId id="427"/>
            <p14:sldId id="428"/>
            <p14:sldId id="429"/>
            <p14:sldId id="443"/>
            <p14:sldId id="444"/>
            <p14:sldId id="371"/>
            <p14:sldId id="438"/>
            <p14:sldId id="362"/>
            <p14:sldId id="406"/>
            <p14:sldId id="403"/>
            <p14:sldId id="367"/>
            <p14:sldId id="400"/>
            <p14:sldId id="401"/>
            <p14:sldId id="402"/>
            <p14:sldId id="451"/>
            <p14:sldId id="452"/>
            <p14:sldId id="260"/>
            <p14:sldId id="453"/>
            <p14:sldId id="372"/>
            <p14:sldId id="434"/>
            <p14:sldId id="435"/>
            <p14:sldId id="436"/>
            <p14:sldId id="373"/>
            <p14:sldId id="410"/>
            <p14:sldId id="411"/>
            <p14:sldId id="412"/>
            <p14:sldId id="445"/>
            <p14:sldId id="446"/>
            <p14:sldId id="447"/>
            <p14:sldId id="448"/>
            <p14:sldId id="449"/>
            <p14:sldId id="450"/>
            <p14:sldId id="348"/>
            <p14:sldId id="420"/>
            <p14:sldId id="421"/>
            <p14:sldId id="422"/>
            <p14:sldId id="437"/>
            <p14:sldId id="458"/>
            <p14:sldId id="459"/>
            <p14:sldId id="460"/>
            <p14:sldId id="461"/>
            <p14:sldId id="462"/>
            <p14:sldId id="419"/>
            <p14:sldId id="439"/>
            <p14:sldId id="440"/>
            <p14:sldId id="441"/>
            <p14:sldId id="433"/>
            <p14:sldId id="442"/>
            <p14:sldId id="258"/>
            <p14:sldId id="259"/>
            <p14:sldId id="261"/>
          </p14:sldIdLst>
        </p14:section>
        <p14:section name="Sección sin título" id="{B5380EC4-127A-44CF-A77A-D6CB2C4F2F8B}">
          <p14:sldIdLst/>
        </p14:section>
        <p14:section name="Untitled Section" id="{5F90CF8C-5F83-499C-A342-7B2B65DE5B0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5"/>
    <a:srgbClr val="2A88B4"/>
    <a:srgbClr val="E3C227"/>
    <a:srgbClr val="FF9FE1"/>
    <a:srgbClr val="8B0061"/>
    <a:srgbClr val="4B004B"/>
    <a:srgbClr val="649B28"/>
    <a:srgbClr val="0090B3"/>
    <a:srgbClr val="E880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A6E655-3FA4-484B-8723-401FCE94292F}" v="5" dt="2019-04-11T18:38:39.2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392" autoAdjust="0"/>
    <p:restoredTop sz="94660"/>
  </p:normalViewPr>
  <p:slideViewPr>
    <p:cSldViewPr snapToGrid="0">
      <p:cViewPr varScale="1">
        <p:scale>
          <a:sx n="86" d="100"/>
          <a:sy n="86" d="100"/>
        </p:scale>
        <p:origin x="82"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na Guiguez" userId="a09cc9c1-30fe-4c32-8928-7e8e4ccd70b8" providerId="ADAL" clId="{65A6E655-3FA4-484B-8723-401FCE94292F}"/>
    <pc:docChg chg="addSld modSld">
      <pc:chgData name="Silvina Guiguez" userId="a09cc9c1-30fe-4c32-8928-7e8e4ccd70b8" providerId="ADAL" clId="{65A6E655-3FA4-484B-8723-401FCE94292F}" dt="2019-04-11T18:38:44.355" v="5" actId="1076"/>
      <pc:docMkLst>
        <pc:docMk/>
      </pc:docMkLst>
      <pc:sldChg chg="modSp">
        <pc:chgData name="Silvina Guiguez" userId="a09cc9c1-30fe-4c32-8928-7e8e4ccd70b8" providerId="ADAL" clId="{65A6E655-3FA4-484B-8723-401FCE94292F}" dt="2019-04-11T18:38:44.355" v="5" actId="1076"/>
        <pc:sldMkLst>
          <pc:docMk/>
          <pc:sldMk cId="1949508328" sldId="443"/>
        </pc:sldMkLst>
        <pc:spChg chg="mod">
          <ac:chgData name="Silvina Guiguez" userId="a09cc9c1-30fe-4c32-8928-7e8e4ccd70b8" providerId="ADAL" clId="{65A6E655-3FA4-484B-8723-401FCE94292F}" dt="2019-04-11T18:38:44.355" v="5" actId="1076"/>
          <ac:spMkLst>
            <pc:docMk/>
            <pc:sldMk cId="1949508328" sldId="443"/>
            <ac:spMk id="5" creationId="{E90BFEB2-640C-459B-AEA3-ECABF2BD8F6F}"/>
          </ac:spMkLst>
        </pc:spChg>
      </pc:sldChg>
      <pc:sldChg chg="addSp delSp">
        <pc:chgData name="Silvina Guiguez" userId="a09cc9c1-30fe-4c32-8928-7e8e4ccd70b8" providerId="ADAL" clId="{65A6E655-3FA4-484B-8723-401FCE94292F}" dt="2019-04-11T18:37:37.529" v="1"/>
        <pc:sldMkLst>
          <pc:docMk/>
          <pc:sldMk cId="383385531" sldId="457"/>
        </pc:sldMkLst>
        <pc:picChg chg="add del">
          <ac:chgData name="Silvina Guiguez" userId="a09cc9c1-30fe-4c32-8928-7e8e4ccd70b8" providerId="ADAL" clId="{65A6E655-3FA4-484B-8723-401FCE94292F}" dt="2019-04-11T18:37:37.529" v="1"/>
          <ac:picMkLst>
            <pc:docMk/>
            <pc:sldMk cId="383385531" sldId="457"/>
            <ac:picMk id="5" creationId="{EE069C52-CF5C-48E8-B58D-CE0067189DC0}"/>
          </ac:picMkLst>
        </pc:picChg>
      </pc:sldChg>
      <pc:sldChg chg="add">
        <pc:chgData name="Silvina Guiguez" userId="a09cc9c1-30fe-4c32-8928-7e8e4ccd70b8" providerId="ADAL" clId="{65A6E655-3FA4-484B-8723-401FCE94292F}" dt="2019-04-11T18:37:41.525" v="2"/>
        <pc:sldMkLst>
          <pc:docMk/>
          <pc:sldMk cId="541226291" sldId="458"/>
        </pc:sldMkLst>
      </pc:sldChg>
      <pc:sldChg chg="add">
        <pc:chgData name="Silvina Guiguez" userId="a09cc9c1-30fe-4c32-8928-7e8e4ccd70b8" providerId="ADAL" clId="{65A6E655-3FA4-484B-8723-401FCE94292F}" dt="2019-04-11T18:37:41.525" v="2"/>
        <pc:sldMkLst>
          <pc:docMk/>
          <pc:sldMk cId="1758503404" sldId="459"/>
        </pc:sldMkLst>
      </pc:sldChg>
      <pc:sldChg chg="add">
        <pc:chgData name="Silvina Guiguez" userId="a09cc9c1-30fe-4c32-8928-7e8e4ccd70b8" providerId="ADAL" clId="{65A6E655-3FA4-484B-8723-401FCE94292F}" dt="2019-04-11T18:37:41.525" v="2"/>
        <pc:sldMkLst>
          <pc:docMk/>
          <pc:sldMk cId="80541364" sldId="460"/>
        </pc:sldMkLst>
      </pc:sldChg>
      <pc:sldChg chg="add">
        <pc:chgData name="Silvina Guiguez" userId="a09cc9c1-30fe-4c32-8928-7e8e4ccd70b8" providerId="ADAL" clId="{65A6E655-3FA4-484B-8723-401FCE94292F}" dt="2019-04-11T18:37:41.525" v="2"/>
        <pc:sldMkLst>
          <pc:docMk/>
          <pc:sldMk cId="4081928652" sldId="461"/>
        </pc:sldMkLst>
      </pc:sldChg>
      <pc:sldChg chg="add">
        <pc:chgData name="Silvina Guiguez" userId="a09cc9c1-30fe-4c32-8928-7e8e4ccd70b8" providerId="ADAL" clId="{65A6E655-3FA4-484B-8723-401FCE94292F}" dt="2019-04-11T18:37:41.525" v="2"/>
        <pc:sldMkLst>
          <pc:docMk/>
          <pc:sldMk cId="105182435" sldId="462"/>
        </pc:sldMkLst>
      </pc:sldChg>
    </pc:docChg>
  </pc:docChgLst>
  <pc:docChgLst>
    <pc:chgData name="Silvina Guiguez" userId="a09cc9c1-30fe-4c32-8928-7e8e4ccd70b8" providerId="ADAL" clId="{9DB388F0-C9F9-44C2-AC74-E75A361A7B28}"/>
    <pc:docChg chg="custSel addSld delSld modSld modSection">
      <pc:chgData name="Silvina Guiguez" userId="a09cc9c1-30fe-4c32-8928-7e8e4ccd70b8" providerId="ADAL" clId="{9DB388F0-C9F9-44C2-AC74-E75A361A7B28}" dt="2019-04-04T20:34:39.344" v="331" actId="1076"/>
      <pc:docMkLst>
        <pc:docMk/>
      </pc:docMkLst>
      <pc:sldChg chg="add">
        <pc:chgData name="Silvina Guiguez" userId="a09cc9c1-30fe-4c32-8928-7e8e4ccd70b8" providerId="ADAL" clId="{9DB388F0-C9F9-44C2-AC74-E75A361A7B28}" dt="2019-04-01T19:00:25.291" v="82"/>
        <pc:sldMkLst>
          <pc:docMk/>
          <pc:sldMk cId="3219573822" sldId="258"/>
        </pc:sldMkLst>
      </pc:sldChg>
      <pc:sldChg chg="add">
        <pc:chgData name="Silvina Guiguez" userId="a09cc9c1-30fe-4c32-8928-7e8e4ccd70b8" providerId="ADAL" clId="{9DB388F0-C9F9-44C2-AC74-E75A361A7B28}" dt="2019-04-01T19:00:25.291" v="82"/>
        <pc:sldMkLst>
          <pc:docMk/>
          <pc:sldMk cId="836381152" sldId="259"/>
        </pc:sldMkLst>
      </pc:sldChg>
      <pc:sldChg chg="add">
        <pc:chgData name="Silvina Guiguez" userId="a09cc9c1-30fe-4c32-8928-7e8e4ccd70b8" providerId="ADAL" clId="{9DB388F0-C9F9-44C2-AC74-E75A361A7B28}" dt="2019-04-04T15:12:16.345" v="149"/>
        <pc:sldMkLst>
          <pc:docMk/>
          <pc:sldMk cId="468389054" sldId="260"/>
        </pc:sldMkLst>
      </pc:sldChg>
      <pc:sldChg chg="add">
        <pc:chgData name="Silvina Guiguez" userId="a09cc9c1-30fe-4c32-8928-7e8e4ccd70b8" providerId="ADAL" clId="{9DB388F0-C9F9-44C2-AC74-E75A361A7B28}" dt="2019-04-01T19:00:25.291" v="82"/>
        <pc:sldMkLst>
          <pc:docMk/>
          <pc:sldMk cId="3998373151" sldId="261"/>
        </pc:sldMkLst>
      </pc:sldChg>
      <pc:sldChg chg="addSp delSp">
        <pc:chgData name="Silvina Guiguez" userId="a09cc9c1-30fe-4c32-8928-7e8e4ccd70b8" providerId="ADAL" clId="{9DB388F0-C9F9-44C2-AC74-E75A361A7B28}" dt="2019-04-04T15:12:12.673" v="148"/>
        <pc:sldMkLst>
          <pc:docMk/>
          <pc:sldMk cId="2536006252" sldId="402"/>
        </pc:sldMkLst>
        <pc:picChg chg="add del">
          <ac:chgData name="Silvina Guiguez" userId="a09cc9c1-30fe-4c32-8928-7e8e4ccd70b8" providerId="ADAL" clId="{9DB388F0-C9F9-44C2-AC74-E75A361A7B28}" dt="2019-04-04T15:12:12.673" v="148"/>
          <ac:picMkLst>
            <pc:docMk/>
            <pc:sldMk cId="2536006252" sldId="402"/>
            <ac:picMk id="6" creationId="{7C3486A0-2526-40AC-99C1-BABDA705436C}"/>
          </ac:picMkLst>
        </pc:picChg>
      </pc:sldChg>
      <pc:sldChg chg="addSp modSp">
        <pc:chgData name="Silvina Guiguez" userId="a09cc9c1-30fe-4c32-8928-7e8e4ccd70b8" providerId="ADAL" clId="{9DB388F0-C9F9-44C2-AC74-E75A361A7B28}" dt="2019-03-28T15:59:58.180" v="22" actId="14100"/>
        <pc:sldMkLst>
          <pc:docMk/>
          <pc:sldMk cId="1534006536" sldId="420"/>
        </pc:sldMkLst>
        <pc:spChg chg="mod">
          <ac:chgData name="Silvina Guiguez" userId="a09cc9c1-30fe-4c32-8928-7e8e4ccd70b8" providerId="ADAL" clId="{9DB388F0-C9F9-44C2-AC74-E75A361A7B28}" dt="2019-03-28T15:59:09.517" v="15" actId="5793"/>
          <ac:spMkLst>
            <pc:docMk/>
            <pc:sldMk cId="1534006536" sldId="420"/>
            <ac:spMk id="3" creationId="{7DE6727F-31B2-4214-A5EF-523769F5AEF4}"/>
          </ac:spMkLst>
        </pc:spChg>
        <pc:picChg chg="add mod">
          <ac:chgData name="Silvina Guiguez" userId="a09cc9c1-30fe-4c32-8928-7e8e4ccd70b8" providerId="ADAL" clId="{9DB388F0-C9F9-44C2-AC74-E75A361A7B28}" dt="2019-03-28T15:59:58.180" v="22" actId="14100"/>
          <ac:picMkLst>
            <pc:docMk/>
            <pc:sldMk cId="1534006536" sldId="420"/>
            <ac:picMk id="6" creationId="{FA3E6D97-6771-4AC3-AD40-79FF052D59E5}"/>
          </ac:picMkLst>
        </pc:picChg>
      </pc:sldChg>
      <pc:sldChg chg="addSp delSp modSp">
        <pc:chgData name="Silvina Guiguez" userId="a09cc9c1-30fe-4c32-8928-7e8e4ccd70b8" providerId="ADAL" clId="{9DB388F0-C9F9-44C2-AC74-E75A361A7B28}" dt="2019-04-01T19:53:35.623" v="143" actId="6549"/>
        <pc:sldMkLst>
          <pc:docMk/>
          <pc:sldMk cId="1970998055" sldId="421"/>
        </pc:sldMkLst>
        <pc:spChg chg="mod">
          <ac:chgData name="Silvina Guiguez" userId="a09cc9c1-30fe-4c32-8928-7e8e4ccd70b8" providerId="ADAL" clId="{9DB388F0-C9F9-44C2-AC74-E75A361A7B28}" dt="2019-04-01T19:53:35.623" v="143" actId="6549"/>
          <ac:spMkLst>
            <pc:docMk/>
            <pc:sldMk cId="1970998055" sldId="421"/>
            <ac:spMk id="2" creationId="{7E128981-5920-48B0-AEC7-7E52F27B0C46}"/>
          </ac:spMkLst>
        </pc:spChg>
        <pc:spChg chg="del mod">
          <ac:chgData name="Silvina Guiguez" userId="a09cc9c1-30fe-4c32-8928-7e8e4ccd70b8" providerId="ADAL" clId="{9DB388F0-C9F9-44C2-AC74-E75A361A7B28}" dt="2019-03-28T16:01:03.641" v="49" actId="478"/>
          <ac:spMkLst>
            <pc:docMk/>
            <pc:sldMk cId="1970998055" sldId="421"/>
            <ac:spMk id="3" creationId="{7DE6727F-31B2-4214-A5EF-523769F5AEF4}"/>
          </ac:spMkLst>
        </pc:spChg>
        <pc:picChg chg="add mod">
          <ac:chgData name="Silvina Guiguez" userId="a09cc9c1-30fe-4c32-8928-7e8e4ccd70b8" providerId="ADAL" clId="{9DB388F0-C9F9-44C2-AC74-E75A361A7B28}" dt="2019-03-28T16:01:09.104" v="50" actId="1076"/>
          <ac:picMkLst>
            <pc:docMk/>
            <pc:sldMk cId="1970998055" sldId="421"/>
            <ac:picMk id="6" creationId="{C4428DAD-BC11-451D-9E67-9E2A3291BF46}"/>
          </ac:picMkLst>
        </pc:picChg>
      </pc:sldChg>
      <pc:sldChg chg="modSp">
        <pc:chgData name="Silvina Guiguez" userId="a09cc9c1-30fe-4c32-8928-7e8e4ccd70b8" providerId="ADAL" clId="{9DB388F0-C9F9-44C2-AC74-E75A361A7B28}" dt="2019-04-01T19:53:08.467" v="140" actId="20577"/>
        <pc:sldMkLst>
          <pc:docMk/>
          <pc:sldMk cId="902478573" sldId="422"/>
        </pc:sldMkLst>
        <pc:spChg chg="mod">
          <ac:chgData name="Silvina Guiguez" userId="a09cc9c1-30fe-4c32-8928-7e8e4ccd70b8" providerId="ADAL" clId="{9DB388F0-C9F9-44C2-AC74-E75A361A7B28}" dt="2019-04-01T19:53:08.467" v="140" actId="20577"/>
          <ac:spMkLst>
            <pc:docMk/>
            <pc:sldMk cId="902478573" sldId="422"/>
            <ac:spMk id="2" creationId="{7E128981-5920-48B0-AEC7-7E52F27B0C46}"/>
          </ac:spMkLst>
        </pc:spChg>
      </pc:sldChg>
      <pc:sldChg chg="modSp">
        <pc:chgData name="Silvina Guiguez" userId="a09cc9c1-30fe-4c32-8928-7e8e4ccd70b8" providerId="ADAL" clId="{9DB388F0-C9F9-44C2-AC74-E75A361A7B28}" dt="2019-04-01T19:54:22.835" v="144" actId="1076"/>
        <pc:sldMkLst>
          <pc:docMk/>
          <pc:sldMk cId="867611142" sldId="428"/>
        </pc:sldMkLst>
        <pc:picChg chg="mod">
          <ac:chgData name="Silvina Guiguez" userId="a09cc9c1-30fe-4c32-8928-7e8e4ccd70b8" providerId="ADAL" clId="{9DB388F0-C9F9-44C2-AC74-E75A361A7B28}" dt="2019-04-01T19:54:22.835" v="144" actId="1076"/>
          <ac:picMkLst>
            <pc:docMk/>
            <pc:sldMk cId="867611142" sldId="428"/>
            <ac:picMk id="5" creationId="{EC0E5477-E4FC-4F91-B817-ABE315B15DAA}"/>
          </ac:picMkLst>
        </pc:picChg>
      </pc:sldChg>
      <pc:sldChg chg="modSp">
        <pc:chgData name="Silvina Guiguez" userId="a09cc9c1-30fe-4c32-8928-7e8e4ccd70b8" providerId="ADAL" clId="{9DB388F0-C9F9-44C2-AC74-E75A361A7B28}" dt="2019-04-01T19:01:26.507" v="122" actId="20577"/>
        <pc:sldMkLst>
          <pc:docMk/>
          <pc:sldMk cId="1314340574" sldId="429"/>
        </pc:sldMkLst>
        <pc:spChg chg="mod">
          <ac:chgData name="Silvina Guiguez" userId="a09cc9c1-30fe-4c32-8928-7e8e4ccd70b8" providerId="ADAL" clId="{9DB388F0-C9F9-44C2-AC74-E75A361A7B28}" dt="2019-04-01T19:01:26.507" v="122" actId="20577"/>
          <ac:spMkLst>
            <pc:docMk/>
            <pc:sldMk cId="1314340574" sldId="429"/>
            <ac:spMk id="5" creationId="{E90BFEB2-640C-459B-AEA3-ECABF2BD8F6F}"/>
          </ac:spMkLst>
        </pc:spChg>
      </pc:sldChg>
      <pc:sldChg chg="delSp modSp">
        <pc:chgData name="Silvina Guiguez" userId="a09cc9c1-30fe-4c32-8928-7e8e4ccd70b8" providerId="ADAL" clId="{9DB388F0-C9F9-44C2-AC74-E75A361A7B28}" dt="2019-04-01T18:57:49.100" v="81" actId="478"/>
        <pc:sldMkLst>
          <pc:docMk/>
          <pc:sldMk cId="3023945911" sldId="433"/>
        </pc:sldMkLst>
        <pc:spChg chg="mod">
          <ac:chgData name="Silvina Guiguez" userId="a09cc9c1-30fe-4c32-8928-7e8e4ccd70b8" providerId="ADAL" clId="{9DB388F0-C9F9-44C2-AC74-E75A361A7B28}" dt="2019-04-01T12:13:22.927" v="64" actId="6549"/>
          <ac:spMkLst>
            <pc:docMk/>
            <pc:sldMk cId="3023945911" sldId="433"/>
            <ac:spMk id="3" creationId="{A0E6DE83-5A1B-4AD5-9B3A-493B20C48EB4}"/>
          </ac:spMkLst>
        </pc:spChg>
        <pc:picChg chg="del">
          <ac:chgData name="Silvina Guiguez" userId="a09cc9c1-30fe-4c32-8928-7e8e4ccd70b8" providerId="ADAL" clId="{9DB388F0-C9F9-44C2-AC74-E75A361A7B28}" dt="2019-04-01T18:57:49.100" v="81" actId="478"/>
          <ac:picMkLst>
            <pc:docMk/>
            <pc:sldMk cId="3023945911" sldId="433"/>
            <ac:picMk id="2" creationId="{B5D60DA0-7915-4E97-A648-6BAFB1E55D49}"/>
          </ac:picMkLst>
        </pc:picChg>
      </pc:sldChg>
      <pc:sldChg chg="modSp">
        <pc:chgData name="Silvina Guiguez" userId="a09cc9c1-30fe-4c32-8928-7e8e4ccd70b8" providerId="ADAL" clId="{9DB388F0-C9F9-44C2-AC74-E75A361A7B28}" dt="2019-04-04T17:16:57.287" v="150" actId="14100"/>
        <pc:sldMkLst>
          <pc:docMk/>
          <pc:sldMk cId="768193103" sldId="434"/>
        </pc:sldMkLst>
        <pc:spChg chg="mod">
          <ac:chgData name="Silvina Guiguez" userId="a09cc9c1-30fe-4c32-8928-7e8e4ccd70b8" providerId="ADAL" clId="{9DB388F0-C9F9-44C2-AC74-E75A361A7B28}" dt="2019-04-04T17:16:57.287" v="150" actId="14100"/>
          <ac:spMkLst>
            <pc:docMk/>
            <pc:sldMk cId="768193103" sldId="434"/>
            <ac:spMk id="8" creationId="{BA140E0D-CAF2-49D1-9F95-C119C6C38253}"/>
          </ac:spMkLst>
        </pc:spChg>
      </pc:sldChg>
      <pc:sldChg chg="addSp delSp modSp">
        <pc:chgData name="Silvina Guiguez" userId="a09cc9c1-30fe-4c32-8928-7e8e4ccd70b8" providerId="ADAL" clId="{9DB388F0-C9F9-44C2-AC74-E75A361A7B28}" dt="2019-04-04T20:33:13.007" v="324" actId="478"/>
        <pc:sldMkLst>
          <pc:docMk/>
          <pc:sldMk cId="3868153012" sldId="437"/>
        </pc:sldMkLst>
        <pc:spChg chg="mod">
          <ac:chgData name="Silvina Guiguez" userId="a09cc9c1-30fe-4c32-8928-7e8e4ccd70b8" providerId="ADAL" clId="{9DB388F0-C9F9-44C2-AC74-E75A361A7B28}" dt="2019-04-04T17:22:45.673" v="172" actId="1076"/>
          <ac:spMkLst>
            <pc:docMk/>
            <pc:sldMk cId="3868153012" sldId="437"/>
            <ac:spMk id="7" creationId="{00000000-0000-0000-0000-000000000000}"/>
          </ac:spMkLst>
        </pc:spChg>
        <pc:picChg chg="add del">
          <ac:chgData name="Silvina Guiguez" userId="a09cc9c1-30fe-4c32-8928-7e8e4ccd70b8" providerId="ADAL" clId="{9DB388F0-C9F9-44C2-AC74-E75A361A7B28}" dt="2019-04-04T20:33:13.007" v="324" actId="478"/>
          <ac:picMkLst>
            <pc:docMk/>
            <pc:sldMk cId="3868153012" sldId="437"/>
            <ac:picMk id="2" creationId="{1DC8FDAE-0121-4C21-9FFE-A587823B5BA0}"/>
          </ac:picMkLst>
        </pc:picChg>
      </pc:sldChg>
      <pc:sldChg chg="add">
        <pc:chgData name="Silvina Guiguez" userId="a09cc9c1-30fe-4c32-8928-7e8e4ccd70b8" providerId="ADAL" clId="{9DB388F0-C9F9-44C2-AC74-E75A361A7B28}" dt="2019-04-01T19:00:25.291" v="82"/>
        <pc:sldMkLst>
          <pc:docMk/>
          <pc:sldMk cId="701490198" sldId="442"/>
        </pc:sldMkLst>
      </pc:sldChg>
      <pc:sldChg chg="addSp delSp modSp add">
        <pc:chgData name="Silvina Guiguez" userId="a09cc9c1-30fe-4c32-8928-7e8e4ccd70b8" providerId="ADAL" clId="{9DB388F0-C9F9-44C2-AC74-E75A361A7B28}" dt="2019-04-04T17:30:03.415" v="321" actId="1076"/>
        <pc:sldMkLst>
          <pc:docMk/>
          <pc:sldMk cId="1949508328" sldId="443"/>
        </pc:sldMkLst>
        <pc:spChg chg="mod">
          <ac:chgData name="Silvina Guiguez" userId="a09cc9c1-30fe-4c32-8928-7e8e4ccd70b8" providerId="ADAL" clId="{9DB388F0-C9F9-44C2-AC74-E75A361A7B28}" dt="2019-04-04T17:21:46.468" v="158" actId="1076"/>
          <ac:spMkLst>
            <pc:docMk/>
            <pc:sldMk cId="1949508328" sldId="443"/>
            <ac:spMk id="5" creationId="{E90BFEB2-640C-459B-AEA3-ECABF2BD8F6F}"/>
          </ac:spMkLst>
        </pc:spChg>
        <pc:spChg chg="del">
          <ac:chgData name="Silvina Guiguez" userId="a09cc9c1-30fe-4c32-8928-7e8e4ccd70b8" providerId="ADAL" clId="{9DB388F0-C9F9-44C2-AC74-E75A361A7B28}" dt="2019-04-04T17:21:04.886" v="151"/>
          <ac:spMkLst>
            <pc:docMk/>
            <pc:sldMk cId="1949508328" sldId="443"/>
            <ac:spMk id="6" creationId="{5E72EEC1-65CC-4569-9EE3-20522A948D19}"/>
          </ac:spMkLst>
        </pc:spChg>
        <pc:spChg chg="add mod">
          <ac:chgData name="Silvina Guiguez" userId="a09cc9c1-30fe-4c32-8928-7e8e4ccd70b8" providerId="ADAL" clId="{9DB388F0-C9F9-44C2-AC74-E75A361A7B28}" dt="2019-04-04T17:29:48.267" v="320" actId="14100"/>
          <ac:spMkLst>
            <pc:docMk/>
            <pc:sldMk cId="1949508328" sldId="443"/>
            <ac:spMk id="7" creationId="{284516CE-B188-4773-BD58-7280C1BAA265}"/>
          </ac:spMkLst>
        </pc:spChg>
        <pc:spChg chg="mod">
          <ac:chgData name="Silvina Guiguez" userId="a09cc9c1-30fe-4c32-8928-7e8e4ccd70b8" providerId="ADAL" clId="{9DB388F0-C9F9-44C2-AC74-E75A361A7B28}" dt="2019-04-04T17:30:03.415" v="321" actId="1076"/>
          <ac:spMkLst>
            <pc:docMk/>
            <pc:sldMk cId="1949508328" sldId="443"/>
            <ac:spMk id="9" creationId="{E90BFEB2-640C-459B-AEA3-ECABF2BD8F6F}"/>
          </ac:spMkLst>
        </pc:spChg>
        <pc:picChg chg="add del mod">
          <ac:chgData name="Silvina Guiguez" userId="a09cc9c1-30fe-4c32-8928-7e8e4ccd70b8" providerId="ADAL" clId="{9DB388F0-C9F9-44C2-AC74-E75A361A7B28}" dt="2019-04-04T17:22:07.704" v="161" actId="478"/>
          <ac:picMkLst>
            <pc:docMk/>
            <pc:sldMk cId="1949508328" sldId="443"/>
            <ac:picMk id="2" creationId="{584C4219-693C-4F9D-A22C-01149C6A7E99}"/>
          </ac:picMkLst>
        </pc:picChg>
      </pc:sldChg>
      <pc:sldChg chg="addSp modSp add">
        <pc:chgData name="Silvina Guiguez" userId="a09cc9c1-30fe-4c32-8928-7e8e4ccd70b8" providerId="ADAL" clId="{9DB388F0-C9F9-44C2-AC74-E75A361A7B28}" dt="2019-04-04T17:30:12.712" v="322" actId="1076"/>
        <pc:sldMkLst>
          <pc:docMk/>
          <pc:sldMk cId="3575919552" sldId="444"/>
        </pc:sldMkLst>
        <pc:spChg chg="mod">
          <ac:chgData name="Silvina Guiguez" userId="a09cc9c1-30fe-4c32-8928-7e8e4ccd70b8" providerId="ADAL" clId="{9DB388F0-C9F9-44C2-AC74-E75A361A7B28}" dt="2019-04-04T17:21:33.464" v="156" actId="1076"/>
          <ac:spMkLst>
            <pc:docMk/>
            <pc:sldMk cId="3575919552" sldId="444"/>
            <ac:spMk id="7" creationId="{1442AB5B-E75F-4408-9617-58EFCD380C10}"/>
          </ac:spMkLst>
        </pc:spChg>
        <pc:picChg chg="add mod">
          <ac:chgData name="Silvina Guiguez" userId="a09cc9c1-30fe-4c32-8928-7e8e4ccd70b8" providerId="ADAL" clId="{9DB388F0-C9F9-44C2-AC74-E75A361A7B28}" dt="2019-04-04T17:30:12.712" v="322" actId="1076"/>
          <ac:picMkLst>
            <pc:docMk/>
            <pc:sldMk cId="3575919552" sldId="444"/>
            <ac:picMk id="2" creationId="{252AA5C4-1BC4-4230-B24C-39D897C66A45}"/>
          </ac:picMkLst>
        </pc:picChg>
      </pc:sldChg>
      <pc:sldChg chg="add">
        <pc:chgData name="Silvina Guiguez" userId="a09cc9c1-30fe-4c32-8928-7e8e4ccd70b8" providerId="ADAL" clId="{9DB388F0-C9F9-44C2-AC74-E75A361A7B28}" dt="2019-04-04T15:12:16.345" v="149"/>
        <pc:sldMkLst>
          <pc:docMk/>
          <pc:sldMk cId="2156724163" sldId="451"/>
        </pc:sldMkLst>
      </pc:sldChg>
      <pc:sldChg chg="add">
        <pc:chgData name="Silvina Guiguez" userId="a09cc9c1-30fe-4c32-8928-7e8e4ccd70b8" providerId="ADAL" clId="{9DB388F0-C9F9-44C2-AC74-E75A361A7B28}" dt="2019-04-04T15:12:16.345" v="149"/>
        <pc:sldMkLst>
          <pc:docMk/>
          <pc:sldMk cId="2106412147" sldId="452"/>
        </pc:sldMkLst>
      </pc:sldChg>
      <pc:sldChg chg="add">
        <pc:chgData name="Silvina Guiguez" userId="a09cc9c1-30fe-4c32-8928-7e8e4ccd70b8" providerId="ADAL" clId="{9DB388F0-C9F9-44C2-AC74-E75A361A7B28}" dt="2019-04-04T15:12:16.345" v="149"/>
        <pc:sldMkLst>
          <pc:docMk/>
          <pc:sldMk cId="3107162350" sldId="453"/>
        </pc:sldMkLst>
      </pc:sldChg>
      <pc:sldChg chg="add">
        <pc:chgData name="Silvina Guiguez" userId="a09cc9c1-30fe-4c32-8928-7e8e4ccd70b8" providerId="ADAL" clId="{9DB388F0-C9F9-44C2-AC74-E75A361A7B28}" dt="2019-04-04T20:33:19.835" v="325"/>
        <pc:sldMkLst>
          <pc:docMk/>
          <pc:sldMk cId="2888481177" sldId="454"/>
        </pc:sldMkLst>
      </pc:sldChg>
      <pc:sldChg chg="addSp delSp modSp add">
        <pc:chgData name="Silvina Guiguez" userId="a09cc9c1-30fe-4c32-8928-7e8e4ccd70b8" providerId="ADAL" clId="{9DB388F0-C9F9-44C2-AC74-E75A361A7B28}" dt="2019-04-04T20:34:39.344" v="331" actId="1076"/>
        <pc:sldMkLst>
          <pc:docMk/>
          <pc:sldMk cId="1730592782" sldId="455"/>
        </pc:sldMkLst>
        <pc:picChg chg="add mod">
          <ac:chgData name="Silvina Guiguez" userId="a09cc9c1-30fe-4c32-8928-7e8e4ccd70b8" providerId="ADAL" clId="{9DB388F0-C9F9-44C2-AC74-E75A361A7B28}" dt="2019-04-04T20:34:39.344" v="331" actId="1076"/>
          <ac:picMkLst>
            <pc:docMk/>
            <pc:sldMk cId="1730592782" sldId="455"/>
            <ac:picMk id="5" creationId="{CF04EFC7-0DD4-4487-9747-7449AC278762}"/>
          </ac:picMkLst>
        </pc:picChg>
        <pc:picChg chg="del">
          <ac:chgData name="Silvina Guiguez" userId="a09cc9c1-30fe-4c32-8928-7e8e4ccd70b8" providerId="ADAL" clId="{9DB388F0-C9F9-44C2-AC74-E75A361A7B28}" dt="2019-04-04T20:33:56.873" v="326" actId="478"/>
          <ac:picMkLst>
            <pc:docMk/>
            <pc:sldMk cId="1730592782" sldId="455"/>
            <ac:picMk id="7" creationId="{D2D223B9-07B0-4282-AA9E-A0668372E57A}"/>
          </ac:picMkLst>
        </pc:picChg>
      </pc:sldChg>
      <pc:sldChg chg="add">
        <pc:chgData name="Silvina Guiguez" userId="a09cc9c1-30fe-4c32-8928-7e8e4ccd70b8" providerId="ADAL" clId="{9DB388F0-C9F9-44C2-AC74-E75A361A7B28}" dt="2019-04-04T20:33:19.835" v="325"/>
        <pc:sldMkLst>
          <pc:docMk/>
          <pc:sldMk cId="79116090" sldId="456"/>
        </pc:sldMkLst>
      </pc:sldChg>
      <pc:sldChg chg="add">
        <pc:chgData name="Silvina Guiguez" userId="a09cc9c1-30fe-4c32-8928-7e8e4ccd70b8" providerId="ADAL" clId="{9DB388F0-C9F9-44C2-AC74-E75A361A7B28}" dt="2019-04-04T20:33:19.835" v="325"/>
        <pc:sldMkLst>
          <pc:docMk/>
          <pc:sldMk cId="383385531" sldId="45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CDEDB0-6591-48C8-9CE1-8828ECB5069F}" type="doc">
      <dgm:prSet loTypeId="urn:microsoft.com/office/officeart/2005/8/layout/vList2" loCatId="list" qsTypeId="urn:microsoft.com/office/officeart/2005/8/quickstyle/simple3" qsCatId="simple" csTypeId="urn:microsoft.com/office/officeart/2005/8/colors/accent6_5" csCatId="accent6" phldr="1"/>
      <dgm:spPr/>
      <dgm:t>
        <a:bodyPr/>
        <a:lstStyle/>
        <a:p>
          <a:endParaRPr lang="es-ES"/>
        </a:p>
      </dgm:t>
    </dgm:pt>
    <dgm:pt modelId="{5DD427D9-D233-4296-BC63-F399E7BA6941}">
      <dgm:prSet phldrT="[Texto]"/>
      <dgm:spPr/>
      <dgm:t>
        <a:bodyPr/>
        <a:lstStyle/>
        <a:p>
          <a:r>
            <a:rPr lang="es-ES" dirty="0"/>
            <a:t>More </a:t>
          </a:r>
          <a:r>
            <a:rPr lang="es-ES" dirty="0" err="1"/>
            <a:t>quickly</a:t>
          </a:r>
          <a:r>
            <a:rPr lang="es-ES" dirty="0"/>
            <a:t>  </a:t>
          </a:r>
        </a:p>
      </dgm:t>
    </dgm:pt>
    <dgm:pt modelId="{D3AAEE67-1A22-4EB9-91B1-B2046C650F01}" type="parTrans" cxnId="{A250B7BD-98E1-412A-8839-0B13B6EAF5A0}">
      <dgm:prSet/>
      <dgm:spPr/>
      <dgm:t>
        <a:bodyPr/>
        <a:lstStyle/>
        <a:p>
          <a:endParaRPr lang="es-ES"/>
        </a:p>
      </dgm:t>
    </dgm:pt>
    <dgm:pt modelId="{3293B5B1-6F02-4C3B-BC78-2BBB66FDF5F3}" type="sibTrans" cxnId="{A250B7BD-98E1-412A-8839-0B13B6EAF5A0}">
      <dgm:prSet/>
      <dgm:spPr/>
      <dgm:t>
        <a:bodyPr/>
        <a:lstStyle/>
        <a:p>
          <a:endParaRPr lang="es-ES"/>
        </a:p>
      </dgm:t>
    </dgm:pt>
    <dgm:pt modelId="{99781009-93E2-4DE6-A36E-ACD4E276FDB8}">
      <dgm:prSet phldrT="[Texto]"/>
      <dgm:spPr/>
      <dgm:t>
        <a:bodyPr/>
        <a:lstStyle/>
        <a:p>
          <a:r>
            <a:rPr lang="es-ES" dirty="0" err="1"/>
            <a:t>Because</a:t>
          </a:r>
          <a:r>
            <a:rPr lang="es-ES" dirty="0"/>
            <a:t> </a:t>
          </a:r>
          <a:r>
            <a:rPr lang="es-ES" dirty="0" err="1"/>
            <a:t>our</a:t>
          </a:r>
          <a:r>
            <a:rPr lang="es-ES" dirty="0"/>
            <a:t> </a:t>
          </a:r>
          <a:r>
            <a:rPr lang="es-ES" dirty="0" err="1"/>
            <a:t>professional</a:t>
          </a:r>
          <a:r>
            <a:rPr lang="es-ES" dirty="0"/>
            <a:t> are </a:t>
          </a:r>
          <a:r>
            <a:rPr lang="es-ES" dirty="0" err="1"/>
            <a:t>highly</a:t>
          </a:r>
          <a:r>
            <a:rPr lang="es-ES" dirty="0"/>
            <a:t> </a:t>
          </a:r>
          <a:r>
            <a:rPr lang="es-ES" dirty="0" err="1"/>
            <a:t>trainer</a:t>
          </a:r>
          <a:endParaRPr lang="es-ES" dirty="0"/>
        </a:p>
      </dgm:t>
    </dgm:pt>
    <dgm:pt modelId="{9ED78883-8B86-4F00-81EF-4CB709B48CB5}" type="parTrans" cxnId="{31624FBC-932E-45D7-9B09-C88546565541}">
      <dgm:prSet/>
      <dgm:spPr/>
      <dgm:t>
        <a:bodyPr/>
        <a:lstStyle/>
        <a:p>
          <a:endParaRPr lang="es-ES"/>
        </a:p>
      </dgm:t>
    </dgm:pt>
    <dgm:pt modelId="{443A6AAE-0378-4635-81D0-3E328CC48237}" type="sibTrans" cxnId="{31624FBC-932E-45D7-9B09-C88546565541}">
      <dgm:prSet/>
      <dgm:spPr/>
      <dgm:t>
        <a:bodyPr/>
        <a:lstStyle/>
        <a:p>
          <a:endParaRPr lang="es-ES"/>
        </a:p>
      </dgm:t>
    </dgm:pt>
    <dgm:pt modelId="{2CA09993-D5DD-4A55-AF01-39A9F5C29C94}">
      <dgm:prSet phldrT="[Texto]"/>
      <dgm:spPr/>
      <dgm:t>
        <a:bodyPr/>
        <a:lstStyle/>
        <a:p>
          <a:r>
            <a:rPr lang="es-ES" dirty="0"/>
            <a:t>More </a:t>
          </a:r>
          <a:r>
            <a:rPr lang="es-ES" dirty="0" err="1"/>
            <a:t>easy</a:t>
          </a:r>
          <a:endParaRPr lang="es-ES" dirty="0"/>
        </a:p>
      </dgm:t>
    </dgm:pt>
    <dgm:pt modelId="{5057E8F6-9CED-4646-A02D-5CD9B750E013}" type="parTrans" cxnId="{A445ECD2-BB2D-4A05-8AB4-C014098F301C}">
      <dgm:prSet/>
      <dgm:spPr/>
      <dgm:t>
        <a:bodyPr/>
        <a:lstStyle/>
        <a:p>
          <a:endParaRPr lang="es-ES"/>
        </a:p>
      </dgm:t>
    </dgm:pt>
    <dgm:pt modelId="{21EFEA5D-9F6D-4591-822E-674FBD096CD7}" type="sibTrans" cxnId="{A445ECD2-BB2D-4A05-8AB4-C014098F301C}">
      <dgm:prSet/>
      <dgm:spPr/>
      <dgm:t>
        <a:bodyPr/>
        <a:lstStyle/>
        <a:p>
          <a:endParaRPr lang="es-ES"/>
        </a:p>
      </dgm:t>
    </dgm:pt>
    <dgm:pt modelId="{DE53F9EF-AC4B-43A6-948C-4A7CD178C07D}">
      <dgm:prSet phldrT="[Texto]"/>
      <dgm:spPr/>
      <dgm:t>
        <a:bodyPr/>
        <a:lstStyle/>
        <a:p>
          <a:r>
            <a:rPr lang="es-ES" dirty="0" err="1"/>
            <a:t>Because</a:t>
          </a:r>
          <a:r>
            <a:rPr lang="es-ES" dirty="0"/>
            <a:t> </a:t>
          </a:r>
          <a:r>
            <a:rPr lang="es-ES" dirty="0" err="1"/>
            <a:t>with</a:t>
          </a:r>
          <a:r>
            <a:rPr lang="es-ES" dirty="0"/>
            <a:t> </a:t>
          </a:r>
          <a:r>
            <a:rPr lang="es-ES" dirty="0" err="1"/>
            <a:t>our</a:t>
          </a:r>
          <a:r>
            <a:rPr lang="es-ES" dirty="0"/>
            <a:t> software </a:t>
          </a:r>
          <a:r>
            <a:rPr lang="es-ES" dirty="0" err="1"/>
            <a:t>automate</a:t>
          </a:r>
          <a:r>
            <a:rPr lang="es-ES" dirty="0"/>
            <a:t> </a:t>
          </a:r>
          <a:r>
            <a:rPr lang="es-ES" dirty="0" err="1"/>
            <a:t>your</a:t>
          </a:r>
          <a:r>
            <a:rPr lang="es-ES" dirty="0"/>
            <a:t> </a:t>
          </a:r>
          <a:r>
            <a:rPr lang="es-ES" dirty="0" err="1"/>
            <a:t>task</a:t>
          </a:r>
          <a:endParaRPr lang="es-ES" dirty="0"/>
        </a:p>
      </dgm:t>
    </dgm:pt>
    <dgm:pt modelId="{B541F7AF-1DA3-459E-A383-28A1BA6EFF78}" type="parTrans" cxnId="{562682A0-782A-4B8A-A97C-67717188ADB9}">
      <dgm:prSet/>
      <dgm:spPr/>
      <dgm:t>
        <a:bodyPr/>
        <a:lstStyle/>
        <a:p>
          <a:endParaRPr lang="es-ES"/>
        </a:p>
      </dgm:t>
    </dgm:pt>
    <dgm:pt modelId="{A424F300-7051-4284-A40E-7D9333A3630D}" type="sibTrans" cxnId="{562682A0-782A-4B8A-A97C-67717188ADB9}">
      <dgm:prSet/>
      <dgm:spPr/>
      <dgm:t>
        <a:bodyPr/>
        <a:lstStyle/>
        <a:p>
          <a:endParaRPr lang="es-ES"/>
        </a:p>
      </dgm:t>
    </dgm:pt>
    <dgm:pt modelId="{F92B7BE5-49BC-4F6D-A89D-F67C7502F482}">
      <dgm:prSet phldrT="[Texto]"/>
      <dgm:spPr/>
      <dgm:t>
        <a:bodyPr/>
        <a:lstStyle/>
        <a:p>
          <a:r>
            <a:rPr lang="es-ES" dirty="0"/>
            <a:t>More simple</a:t>
          </a:r>
        </a:p>
      </dgm:t>
    </dgm:pt>
    <dgm:pt modelId="{5D29C25E-C874-417F-B91A-929F982C42AD}" type="parTrans" cxnId="{A4866D3C-E0C5-49AB-871B-FDED9ABB60C8}">
      <dgm:prSet/>
      <dgm:spPr/>
      <dgm:t>
        <a:bodyPr/>
        <a:lstStyle/>
        <a:p>
          <a:endParaRPr lang="es-ES"/>
        </a:p>
      </dgm:t>
    </dgm:pt>
    <dgm:pt modelId="{25A268D8-5FD5-4F68-94C2-77B6EFCA367C}" type="sibTrans" cxnId="{A4866D3C-E0C5-49AB-871B-FDED9ABB60C8}">
      <dgm:prSet/>
      <dgm:spPr/>
      <dgm:t>
        <a:bodyPr/>
        <a:lstStyle/>
        <a:p>
          <a:endParaRPr lang="es-ES"/>
        </a:p>
      </dgm:t>
    </dgm:pt>
    <dgm:pt modelId="{67BA5B29-2E16-4EE1-B3F2-A489F829E8F0}">
      <dgm:prSet phldrT="[Texto]"/>
      <dgm:spPr/>
      <dgm:t>
        <a:bodyPr/>
        <a:lstStyle/>
        <a:p>
          <a:r>
            <a:rPr lang="en-US" dirty="0"/>
            <a:t>Because we simplify the management of your organization in all areas</a:t>
          </a:r>
          <a:endParaRPr lang="es-ES" dirty="0"/>
        </a:p>
      </dgm:t>
    </dgm:pt>
    <dgm:pt modelId="{131DA603-CC06-4D65-B64B-52E050AD2D9F}" type="parTrans" cxnId="{706E174E-D4B6-4D05-A444-51B754DE0813}">
      <dgm:prSet/>
      <dgm:spPr/>
      <dgm:t>
        <a:bodyPr/>
        <a:lstStyle/>
        <a:p>
          <a:endParaRPr lang="es-ES"/>
        </a:p>
      </dgm:t>
    </dgm:pt>
    <dgm:pt modelId="{951B6832-8F27-49AA-8614-4015B4618D90}" type="sibTrans" cxnId="{706E174E-D4B6-4D05-A444-51B754DE0813}">
      <dgm:prSet/>
      <dgm:spPr/>
      <dgm:t>
        <a:bodyPr/>
        <a:lstStyle/>
        <a:p>
          <a:endParaRPr lang="es-ES"/>
        </a:p>
      </dgm:t>
    </dgm:pt>
    <dgm:pt modelId="{AA864462-2E3F-41D8-8E50-9A5D38530AA4}">
      <dgm:prSet phldrT="[Texto]"/>
      <dgm:spPr/>
      <dgm:t>
        <a:bodyPr/>
        <a:lstStyle/>
        <a:p>
          <a:endParaRPr lang="es-ES" dirty="0"/>
        </a:p>
      </dgm:t>
    </dgm:pt>
    <dgm:pt modelId="{1BCDCA00-2E97-47E0-BD37-B96CA2787BE6}" type="parTrans" cxnId="{C4B3F037-B95E-4BB3-82D7-00572D88C65E}">
      <dgm:prSet/>
      <dgm:spPr/>
      <dgm:t>
        <a:bodyPr/>
        <a:lstStyle/>
        <a:p>
          <a:endParaRPr lang="es-ES"/>
        </a:p>
      </dgm:t>
    </dgm:pt>
    <dgm:pt modelId="{562D81D8-9D28-4037-8E5C-C99FD91B42B7}" type="sibTrans" cxnId="{C4B3F037-B95E-4BB3-82D7-00572D88C65E}">
      <dgm:prSet/>
      <dgm:spPr/>
      <dgm:t>
        <a:bodyPr/>
        <a:lstStyle/>
        <a:p>
          <a:endParaRPr lang="es-ES"/>
        </a:p>
      </dgm:t>
    </dgm:pt>
    <dgm:pt modelId="{35650002-25BA-4F91-8FCA-6A0382384ECB}">
      <dgm:prSet/>
      <dgm:spPr/>
      <dgm:t>
        <a:bodyPr/>
        <a:lstStyle/>
        <a:p>
          <a:r>
            <a:rPr lang="es-ES" dirty="0"/>
            <a:t>More </a:t>
          </a:r>
          <a:r>
            <a:rPr lang="es-ES" dirty="0" err="1"/>
            <a:t>efficient</a:t>
          </a:r>
          <a:endParaRPr lang="es-ES" dirty="0"/>
        </a:p>
      </dgm:t>
    </dgm:pt>
    <dgm:pt modelId="{43A0C870-3049-459D-89C0-882354B1F74F}" type="parTrans" cxnId="{DF8AE229-D868-491F-9F6F-B61F71226F91}">
      <dgm:prSet/>
      <dgm:spPr/>
      <dgm:t>
        <a:bodyPr/>
        <a:lstStyle/>
        <a:p>
          <a:endParaRPr lang="es-ES"/>
        </a:p>
      </dgm:t>
    </dgm:pt>
    <dgm:pt modelId="{17B84828-7543-4727-B487-89996D54E898}" type="sibTrans" cxnId="{DF8AE229-D868-491F-9F6F-B61F71226F91}">
      <dgm:prSet/>
      <dgm:spPr/>
      <dgm:t>
        <a:bodyPr/>
        <a:lstStyle/>
        <a:p>
          <a:endParaRPr lang="es-ES"/>
        </a:p>
      </dgm:t>
    </dgm:pt>
    <dgm:pt modelId="{EB72D34C-9CC1-4B35-AAA2-4E262F9A7A46}">
      <dgm:prSet/>
      <dgm:spPr/>
      <dgm:t>
        <a:bodyPr/>
        <a:lstStyle/>
        <a:p>
          <a:r>
            <a:rPr lang="en-US" b="0" i="0" u="none" dirty="0"/>
            <a:t>Because we are and integrity outsourcing solution</a:t>
          </a:r>
          <a:endParaRPr lang="es-ES" dirty="0"/>
        </a:p>
      </dgm:t>
    </dgm:pt>
    <dgm:pt modelId="{243349F4-35A4-42E8-AA6B-A29FF7A2DA65}" type="parTrans" cxnId="{1DD1CCA3-FA86-4785-B2A6-9757A71BBB94}">
      <dgm:prSet/>
      <dgm:spPr/>
      <dgm:t>
        <a:bodyPr/>
        <a:lstStyle/>
        <a:p>
          <a:endParaRPr lang="es-ES"/>
        </a:p>
      </dgm:t>
    </dgm:pt>
    <dgm:pt modelId="{155D3626-65CB-4162-9703-F9C76B6A88DE}" type="sibTrans" cxnId="{1DD1CCA3-FA86-4785-B2A6-9757A71BBB94}">
      <dgm:prSet/>
      <dgm:spPr/>
      <dgm:t>
        <a:bodyPr/>
        <a:lstStyle/>
        <a:p>
          <a:endParaRPr lang="es-ES"/>
        </a:p>
      </dgm:t>
    </dgm:pt>
    <dgm:pt modelId="{8E5C1D1F-4945-4CB8-8A09-19DF94C1CD87}" type="pres">
      <dgm:prSet presAssocID="{70CDEDB0-6591-48C8-9CE1-8828ECB5069F}" presName="linear" presStyleCnt="0">
        <dgm:presLayoutVars>
          <dgm:animLvl val="lvl"/>
          <dgm:resizeHandles val="exact"/>
        </dgm:presLayoutVars>
      </dgm:prSet>
      <dgm:spPr/>
    </dgm:pt>
    <dgm:pt modelId="{0D450467-EF8F-4E33-BB26-57DADB1FBB71}" type="pres">
      <dgm:prSet presAssocID="{5DD427D9-D233-4296-BC63-F399E7BA6941}" presName="parentText" presStyleLbl="node1" presStyleIdx="0" presStyleCnt="4">
        <dgm:presLayoutVars>
          <dgm:chMax val="0"/>
          <dgm:bulletEnabled val="1"/>
        </dgm:presLayoutVars>
      </dgm:prSet>
      <dgm:spPr/>
    </dgm:pt>
    <dgm:pt modelId="{207346EE-36D8-4F7B-91D3-7CAB31621306}" type="pres">
      <dgm:prSet presAssocID="{5DD427D9-D233-4296-BC63-F399E7BA6941}" presName="childText" presStyleLbl="revTx" presStyleIdx="0" presStyleCnt="4">
        <dgm:presLayoutVars>
          <dgm:bulletEnabled val="1"/>
        </dgm:presLayoutVars>
      </dgm:prSet>
      <dgm:spPr/>
    </dgm:pt>
    <dgm:pt modelId="{5F041DE0-784F-42AE-8C20-115501FF86C2}" type="pres">
      <dgm:prSet presAssocID="{2CA09993-D5DD-4A55-AF01-39A9F5C29C94}" presName="parentText" presStyleLbl="node1" presStyleIdx="1" presStyleCnt="4" custLinFactNeighborX="-897" custLinFactNeighborY="-46396">
        <dgm:presLayoutVars>
          <dgm:chMax val="0"/>
          <dgm:bulletEnabled val="1"/>
        </dgm:presLayoutVars>
      </dgm:prSet>
      <dgm:spPr/>
    </dgm:pt>
    <dgm:pt modelId="{655FA120-2719-4FFF-9976-C26759347F1D}" type="pres">
      <dgm:prSet presAssocID="{2CA09993-D5DD-4A55-AF01-39A9F5C29C94}" presName="childText" presStyleLbl="revTx" presStyleIdx="1" presStyleCnt="4">
        <dgm:presLayoutVars>
          <dgm:bulletEnabled val="1"/>
        </dgm:presLayoutVars>
      </dgm:prSet>
      <dgm:spPr/>
    </dgm:pt>
    <dgm:pt modelId="{B0FFBA2B-5FC7-4783-8681-079673EF69DC}" type="pres">
      <dgm:prSet presAssocID="{F92B7BE5-49BC-4F6D-A89D-F67C7502F482}" presName="parentText" presStyleLbl="node1" presStyleIdx="2" presStyleCnt="4">
        <dgm:presLayoutVars>
          <dgm:chMax val="0"/>
          <dgm:bulletEnabled val="1"/>
        </dgm:presLayoutVars>
      </dgm:prSet>
      <dgm:spPr/>
    </dgm:pt>
    <dgm:pt modelId="{08855812-E357-4AF8-9C26-E494E1C6B9EE}" type="pres">
      <dgm:prSet presAssocID="{F92B7BE5-49BC-4F6D-A89D-F67C7502F482}" presName="childText" presStyleLbl="revTx" presStyleIdx="2" presStyleCnt="4">
        <dgm:presLayoutVars>
          <dgm:bulletEnabled val="1"/>
        </dgm:presLayoutVars>
      </dgm:prSet>
      <dgm:spPr/>
    </dgm:pt>
    <dgm:pt modelId="{08811FE9-8BB9-4AF9-BEDC-53B9C23F04AA}" type="pres">
      <dgm:prSet presAssocID="{35650002-25BA-4F91-8FCA-6A0382384ECB}" presName="parentText" presStyleLbl="node1" presStyleIdx="3" presStyleCnt="4" custScaleY="116013">
        <dgm:presLayoutVars>
          <dgm:chMax val="0"/>
          <dgm:bulletEnabled val="1"/>
        </dgm:presLayoutVars>
      </dgm:prSet>
      <dgm:spPr/>
    </dgm:pt>
    <dgm:pt modelId="{32F8CC24-9E61-49BB-B7AB-831DECDB12E9}" type="pres">
      <dgm:prSet presAssocID="{35650002-25BA-4F91-8FCA-6A0382384ECB}" presName="childText" presStyleLbl="revTx" presStyleIdx="3" presStyleCnt="4">
        <dgm:presLayoutVars>
          <dgm:bulletEnabled val="1"/>
        </dgm:presLayoutVars>
      </dgm:prSet>
      <dgm:spPr/>
    </dgm:pt>
  </dgm:ptLst>
  <dgm:cxnLst>
    <dgm:cxn modelId="{DEA93606-48C5-4407-94B5-1F8EFFF7FF8E}" type="presOf" srcId="{F92B7BE5-49BC-4F6D-A89D-F67C7502F482}" destId="{B0FFBA2B-5FC7-4783-8681-079673EF69DC}" srcOrd="0" destOrd="0" presId="urn:microsoft.com/office/officeart/2005/8/layout/vList2"/>
    <dgm:cxn modelId="{E9340108-F338-4BDC-89AF-9C22F66CDE1B}" type="presOf" srcId="{35650002-25BA-4F91-8FCA-6A0382384ECB}" destId="{08811FE9-8BB9-4AF9-BEDC-53B9C23F04AA}" srcOrd="0" destOrd="0" presId="urn:microsoft.com/office/officeart/2005/8/layout/vList2"/>
    <dgm:cxn modelId="{DF8AE229-D868-491F-9F6F-B61F71226F91}" srcId="{70CDEDB0-6591-48C8-9CE1-8828ECB5069F}" destId="{35650002-25BA-4F91-8FCA-6A0382384ECB}" srcOrd="3" destOrd="0" parTransId="{43A0C870-3049-459D-89C0-882354B1F74F}" sibTransId="{17B84828-7543-4727-B487-89996D54E898}"/>
    <dgm:cxn modelId="{C4B3F037-B95E-4BB3-82D7-00572D88C65E}" srcId="{5DD427D9-D233-4296-BC63-F399E7BA6941}" destId="{AA864462-2E3F-41D8-8E50-9A5D38530AA4}" srcOrd="1" destOrd="0" parTransId="{1BCDCA00-2E97-47E0-BD37-B96CA2787BE6}" sibTransId="{562D81D8-9D28-4037-8E5C-C99FD91B42B7}"/>
    <dgm:cxn modelId="{A4866D3C-E0C5-49AB-871B-FDED9ABB60C8}" srcId="{70CDEDB0-6591-48C8-9CE1-8828ECB5069F}" destId="{F92B7BE5-49BC-4F6D-A89D-F67C7502F482}" srcOrd="2" destOrd="0" parTransId="{5D29C25E-C874-417F-B91A-929F982C42AD}" sibTransId="{25A268D8-5FD5-4F68-94C2-77B6EFCA367C}"/>
    <dgm:cxn modelId="{DE455440-500F-4877-BD28-80C99EF79166}" type="presOf" srcId="{AA864462-2E3F-41D8-8E50-9A5D38530AA4}" destId="{207346EE-36D8-4F7B-91D3-7CAB31621306}" srcOrd="0" destOrd="1" presId="urn:microsoft.com/office/officeart/2005/8/layout/vList2"/>
    <dgm:cxn modelId="{B674B666-069B-4153-B0CE-5490CF9D7ADC}" type="presOf" srcId="{99781009-93E2-4DE6-A36E-ACD4E276FDB8}" destId="{207346EE-36D8-4F7B-91D3-7CAB31621306}" srcOrd="0" destOrd="0" presId="urn:microsoft.com/office/officeart/2005/8/layout/vList2"/>
    <dgm:cxn modelId="{706E174E-D4B6-4D05-A444-51B754DE0813}" srcId="{F92B7BE5-49BC-4F6D-A89D-F67C7502F482}" destId="{67BA5B29-2E16-4EE1-B3F2-A489F829E8F0}" srcOrd="0" destOrd="0" parTransId="{131DA603-CC06-4D65-B64B-52E050AD2D9F}" sibTransId="{951B6832-8F27-49AA-8614-4015B4618D90}"/>
    <dgm:cxn modelId="{186B4893-0AC0-46DC-BAE3-CBF983B27F1C}" type="presOf" srcId="{5DD427D9-D233-4296-BC63-F399E7BA6941}" destId="{0D450467-EF8F-4E33-BB26-57DADB1FBB71}" srcOrd="0" destOrd="0" presId="urn:microsoft.com/office/officeart/2005/8/layout/vList2"/>
    <dgm:cxn modelId="{562682A0-782A-4B8A-A97C-67717188ADB9}" srcId="{2CA09993-D5DD-4A55-AF01-39A9F5C29C94}" destId="{DE53F9EF-AC4B-43A6-948C-4A7CD178C07D}" srcOrd="0" destOrd="0" parTransId="{B541F7AF-1DA3-459E-A383-28A1BA6EFF78}" sibTransId="{A424F300-7051-4284-A40E-7D9333A3630D}"/>
    <dgm:cxn modelId="{1DD1CCA3-FA86-4785-B2A6-9757A71BBB94}" srcId="{35650002-25BA-4F91-8FCA-6A0382384ECB}" destId="{EB72D34C-9CC1-4B35-AAA2-4E262F9A7A46}" srcOrd="0" destOrd="0" parTransId="{243349F4-35A4-42E8-AA6B-A29FF7A2DA65}" sibTransId="{155D3626-65CB-4162-9703-F9C76B6A88DE}"/>
    <dgm:cxn modelId="{5084EBA5-3B74-424A-ADA5-697A4A7F47F1}" type="presOf" srcId="{70CDEDB0-6591-48C8-9CE1-8828ECB5069F}" destId="{8E5C1D1F-4945-4CB8-8A09-19DF94C1CD87}" srcOrd="0" destOrd="0" presId="urn:microsoft.com/office/officeart/2005/8/layout/vList2"/>
    <dgm:cxn modelId="{31624FBC-932E-45D7-9B09-C88546565541}" srcId="{5DD427D9-D233-4296-BC63-F399E7BA6941}" destId="{99781009-93E2-4DE6-A36E-ACD4E276FDB8}" srcOrd="0" destOrd="0" parTransId="{9ED78883-8B86-4F00-81EF-4CB709B48CB5}" sibTransId="{443A6AAE-0378-4635-81D0-3E328CC48237}"/>
    <dgm:cxn modelId="{A250B7BD-98E1-412A-8839-0B13B6EAF5A0}" srcId="{70CDEDB0-6591-48C8-9CE1-8828ECB5069F}" destId="{5DD427D9-D233-4296-BC63-F399E7BA6941}" srcOrd="0" destOrd="0" parTransId="{D3AAEE67-1A22-4EB9-91B1-B2046C650F01}" sibTransId="{3293B5B1-6F02-4C3B-BC78-2BBB66FDF5F3}"/>
    <dgm:cxn modelId="{FD319DC0-4B4A-47A8-B539-74CD2815FC6B}" type="presOf" srcId="{67BA5B29-2E16-4EE1-B3F2-A489F829E8F0}" destId="{08855812-E357-4AF8-9C26-E494E1C6B9EE}" srcOrd="0" destOrd="0" presId="urn:microsoft.com/office/officeart/2005/8/layout/vList2"/>
    <dgm:cxn modelId="{041EECC9-6C39-4C74-8DDD-16254BE59F7B}" type="presOf" srcId="{2CA09993-D5DD-4A55-AF01-39A9F5C29C94}" destId="{5F041DE0-784F-42AE-8C20-115501FF86C2}" srcOrd="0" destOrd="0" presId="urn:microsoft.com/office/officeart/2005/8/layout/vList2"/>
    <dgm:cxn modelId="{A445ECD2-BB2D-4A05-8AB4-C014098F301C}" srcId="{70CDEDB0-6591-48C8-9CE1-8828ECB5069F}" destId="{2CA09993-D5DD-4A55-AF01-39A9F5C29C94}" srcOrd="1" destOrd="0" parTransId="{5057E8F6-9CED-4646-A02D-5CD9B750E013}" sibTransId="{21EFEA5D-9F6D-4591-822E-674FBD096CD7}"/>
    <dgm:cxn modelId="{276E39D5-F295-4B00-BD9B-CCDFD0996FCD}" type="presOf" srcId="{EB72D34C-9CC1-4B35-AAA2-4E262F9A7A46}" destId="{32F8CC24-9E61-49BB-B7AB-831DECDB12E9}" srcOrd="0" destOrd="0" presId="urn:microsoft.com/office/officeart/2005/8/layout/vList2"/>
    <dgm:cxn modelId="{9AAD2CD7-D0E5-48B0-A5AE-AB41F8D7045A}" type="presOf" srcId="{DE53F9EF-AC4B-43A6-948C-4A7CD178C07D}" destId="{655FA120-2719-4FFF-9976-C26759347F1D}" srcOrd="0" destOrd="0" presId="urn:microsoft.com/office/officeart/2005/8/layout/vList2"/>
    <dgm:cxn modelId="{0258C702-A87B-42C1-8C08-7E78C0BA47E2}" type="presParOf" srcId="{8E5C1D1F-4945-4CB8-8A09-19DF94C1CD87}" destId="{0D450467-EF8F-4E33-BB26-57DADB1FBB71}" srcOrd="0" destOrd="0" presId="urn:microsoft.com/office/officeart/2005/8/layout/vList2"/>
    <dgm:cxn modelId="{9673CC13-EC24-43E0-A178-AC9506AAD72B}" type="presParOf" srcId="{8E5C1D1F-4945-4CB8-8A09-19DF94C1CD87}" destId="{207346EE-36D8-4F7B-91D3-7CAB31621306}" srcOrd="1" destOrd="0" presId="urn:microsoft.com/office/officeart/2005/8/layout/vList2"/>
    <dgm:cxn modelId="{06E14D67-75C6-454E-BEA1-7AACDE8AB3D9}" type="presParOf" srcId="{8E5C1D1F-4945-4CB8-8A09-19DF94C1CD87}" destId="{5F041DE0-784F-42AE-8C20-115501FF86C2}" srcOrd="2" destOrd="0" presId="urn:microsoft.com/office/officeart/2005/8/layout/vList2"/>
    <dgm:cxn modelId="{8DE71F50-6208-423D-B21F-D8E986026C18}" type="presParOf" srcId="{8E5C1D1F-4945-4CB8-8A09-19DF94C1CD87}" destId="{655FA120-2719-4FFF-9976-C26759347F1D}" srcOrd="3" destOrd="0" presId="urn:microsoft.com/office/officeart/2005/8/layout/vList2"/>
    <dgm:cxn modelId="{C3458F9C-7BF2-4175-9326-74DF51280C09}" type="presParOf" srcId="{8E5C1D1F-4945-4CB8-8A09-19DF94C1CD87}" destId="{B0FFBA2B-5FC7-4783-8681-079673EF69DC}" srcOrd="4" destOrd="0" presId="urn:microsoft.com/office/officeart/2005/8/layout/vList2"/>
    <dgm:cxn modelId="{A6818408-36DE-464D-ACC2-355EAF0539A6}" type="presParOf" srcId="{8E5C1D1F-4945-4CB8-8A09-19DF94C1CD87}" destId="{08855812-E357-4AF8-9C26-E494E1C6B9EE}" srcOrd="5" destOrd="0" presId="urn:microsoft.com/office/officeart/2005/8/layout/vList2"/>
    <dgm:cxn modelId="{1A32CE65-CBB2-4026-A206-E0580A6AB3F8}" type="presParOf" srcId="{8E5C1D1F-4945-4CB8-8A09-19DF94C1CD87}" destId="{08811FE9-8BB9-4AF9-BEDC-53B9C23F04AA}" srcOrd="6" destOrd="0" presId="urn:microsoft.com/office/officeart/2005/8/layout/vList2"/>
    <dgm:cxn modelId="{02ADC52B-53EB-40BE-9C58-17F696CF4E14}" type="presParOf" srcId="{8E5C1D1F-4945-4CB8-8A09-19DF94C1CD87}" destId="{32F8CC24-9E61-49BB-B7AB-831DECDB12E9}"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50467-EF8F-4E33-BB26-57DADB1FBB71}">
      <dsp:nvSpPr>
        <dsp:cNvPr id="0" name=""/>
        <dsp:cNvSpPr/>
      </dsp:nvSpPr>
      <dsp:spPr>
        <a:xfrm>
          <a:off x="0" y="16864"/>
          <a:ext cx="9120947" cy="608400"/>
        </a:xfrm>
        <a:prstGeom prst="roundRect">
          <a:avLst/>
        </a:prstGeom>
        <a:gradFill rotWithShape="0">
          <a:gsLst>
            <a:gs pos="0">
              <a:schemeClr val="accent6">
                <a:alpha val="90000"/>
                <a:hueOff val="0"/>
                <a:satOff val="0"/>
                <a:lumOff val="0"/>
                <a:alphaOff val="0"/>
                <a:tint val="50000"/>
                <a:satMod val="300000"/>
              </a:schemeClr>
            </a:gs>
            <a:gs pos="35000">
              <a:schemeClr val="accent6">
                <a:alpha val="90000"/>
                <a:hueOff val="0"/>
                <a:satOff val="0"/>
                <a:lumOff val="0"/>
                <a:alphaOff val="0"/>
                <a:tint val="37000"/>
                <a:satMod val="300000"/>
              </a:schemeClr>
            </a:gs>
            <a:gs pos="100000">
              <a:schemeClr val="accent6">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kern="1200" dirty="0"/>
            <a:t>More </a:t>
          </a:r>
          <a:r>
            <a:rPr lang="es-ES" sz="2600" kern="1200" dirty="0" err="1"/>
            <a:t>quickly</a:t>
          </a:r>
          <a:r>
            <a:rPr lang="es-ES" sz="2600" kern="1200" dirty="0"/>
            <a:t>  </a:t>
          </a:r>
        </a:p>
      </dsp:txBody>
      <dsp:txXfrm>
        <a:off x="29700" y="46564"/>
        <a:ext cx="9061547" cy="549000"/>
      </dsp:txXfrm>
    </dsp:sp>
    <dsp:sp modelId="{207346EE-36D8-4F7B-91D3-7CAB31621306}">
      <dsp:nvSpPr>
        <dsp:cNvPr id="0" name=""/>
        <dsp:cNvSpPr/>
      </dsp:nvSpPr>
      <dsp:spPr>
        <a:xfrm>
          <a:off x="0" y="625264"/>
          <a:ext cx="9120947" cy="659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959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s-ES" sz="2000" kern="1200" dirty="0" err="1"/>
            <a:t>Because</a:t>
          </a:r>
          <a:r>
            <a:rPr lang="es-ES" sz="2000" kern="1200" dirty="0"/>
            <a:t> </a:t>
          </a:r>
          <a:r>
            <a:rPr lang="es-ES" sz="2000" kern="1200" dirty="0" err="1"/>
            <a:t>our</a:t>
          </a:r>
          <a:r>
            <a:rPr lang="es-ES" sz="2000" kern="1200" dirty="0"/>
            <a:t> </a:t>
          </a:r>
          <a:r>
            <a:rPr lang="es-ES" sz="2000" kern="1200" dirty="0" err="1"/>
            <a:t>professional</a:t>
          </a:r>
          <a:r>
            <a:rPr lang="es-ES" sz="2000" kern="1200" dirty="0"/>
            <a:t> are </a:t>
          </a:r>
          <a:r>
            <a:rPr lang="es-ES" sz="2000" kern="1200" dirty="0" err="1"/>
            <a:t>highly</a:t>
          </a:r>
          <a:r>
            <a:rPr lang="es-ES" sz="2000" kern="1200" dirty="0"/>
            <a:t> </a:t>
          </a:r>
          <a:r>
            <a:rPr lang="es-ES" sz="2000" kern="1200" dirty="0" err="1"/>
            <a:t>trainer</a:t>
          </a:r>
          <a:endParaRPr lang="es-ES" sz="2000" kern="1200" dirty="0"/>
        </a:p>
        <a:p>
          <a:pPr marL="228600" lvl="1" indent="-228600" algn="l" defTabSz="889000">
            <a:lnSpc>
              <a:spcPct val="90000"/>
            </a:lnSpc>
            <a:spcBef>
              <a:spcPct val="0"/>
            </a:spcBef>
            <a:spcAft>
              <a:spcPct val="20000"/>
            </a:spcAft>
            <a:buChar char="•"/>
          </a:pPr>
          <a:endParaRPr lang="es-ES" sz="2000" kern="1200" dirty="0"/>
        </a:p>
      </dsp:txBody>
      <dsp:txXfrm>
        <a:off x="0" y="625264"/>
        <a:ext cx="9120947" cy="659295"/>
      </dsp:txXfrm>
    </dsp:sp>
    <dsp:sp modelId="{5F041DE0-784F-42AE-8C20-115501FF86C2}">
      <dsp:nvSpPr>
        <dsp:cNvPr id="0" name=""/>
        <dsp:cNvSpPr/>
      </dsp:nvSpPr>
      <dsp:spPr>
        <a:xfrm>
          <a:off x="0" y="1084797"/>
          <a:ext cx="9120947" cy="608400"/>
        </a:xfrm>
        <a:prstGeom prst="roundRect">
          <a:avLst/>
        </a:prstGeom>
        <a:gradFill rotWithShape="0">
          <a:gsLst>
            <a:gs pos="0">
              <a:schemeClr val="accent6">
                <a:alpha val="90000"/>
                <a:hueOff val="0"/>
                <a:satOff val="0"/>
                <a:lumOff val="0"/>
                <a:alphaOff val="-13333"/>
                <a:tint val="50000"/>
                <a:satMod val="300000"/>
              </a:schemeClr>
            </a:gs>
            <a:gs pos="35000">
              <a:schemeClr val="accent6">
                <a:alpha val="90000"/>
                <a:hueOff val="0"/>
                <a:satOff val="0"/>
                <a:lumOff val="0"/>
                <a:alphaOff val="-13333"/>
                <a:tint val="37000"/>
                <a:satMod val="300000"/>
              </a:schemeClr>
            </a:gs>
            <a:gs pos="100000">
              <a:schemeClr val="accent6">
                <a:alpha val="90000"/>
                <a:hueOff val="0"/>
                <a:satOff val="0"/>
                <a:lumOff val="0"/>
                <a:alphaOff val="-13333"/>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kern="1200" dirty="0"/>
            <a:t>More </a:t>
          </a:r>
          <a:r>
            <a:rPr lang="es-ES" sz="2600" kern="1200" dirty="0" err="1"/>
            <a:t>easy</a:t>
          </a:r>
          <a:endParaRPr lang="es-ES" sz="2600" kern="1200" dirty="0"/>
        </a:p>
      </dsp:txBody>
      <dsp:txXfrm>
        <a:off x="29700" y="1114497"/>
        <a:ext cx="9061547" cy="549000"/>
      </dsp:txXfrm>
    </dsp:sp>
    <dsp:sp modelId="{655FA120-2719-4FFF-9976-C26759347F1D}">
      <dsp:nvSpPr>
        <dsp:cNvPr id="0" name=""/>
        <dsp:cNvSpPr/>
      </dsp:nvSpPr>
      <dsp:spPr>
        <a:xfrm>
          <a:off x="0" y="1892959"/>
          <a:ext cx="9120947"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959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s-ES" sz="2000" kern="1200" dirty="0" err="1"/>
            <a:t>Because</a:t>
          </a:r>
          <a:r>
            <a:rPr lang="es-ES" sz="2000" kern="1200" dirty="0"/>
            <a:t> </a:t>
          </a:r>
          <a:r>
            <a:rPr lang="es-ES" sz="2000" kern="1200" dirty="0" err="1"/>
            <a:t>with</a:t>
          </a:r>
          <a:r>
            <a:rPr lang="es-ES" sz="2000" kern="1200" dirty="0"/>
            <a:t> </a:t>
          </a:r>
          <a:r>
            <a:rPr lang="es-ES" sz="2000" kern="1200" dirty="0" err="1"/>
            <a:t>our</a:t>
          </a:r>
          <a:r>
            <a:rPr lang="es-ES" sz="2000" kern="1200" dirty="0"/>
            <a:t> software </a:t>
          </a:r>
          <a:r>
            <a:rPr lang="es-ES" sz="2000" kern="1200" dirty="0" err="1"/>
            <a:t>automate</a:t>
          </a:r>
          <a:r>
            <a:rPr lang="es-ES" sz="2000" kern="1200" dirty="0"/>
            <a:t> </a:t>
          </a:r>
          <a:r>
            <a:rPr lang="es-ES" sz="2000" kern="1200" dirty="0" err="1"/>
            <a:t>your</a:t>
          </a:r>
          <a:r>
            <a:rPr lang="es-ES" sz="2000" kern="1200" dirty="0"/>
            <a:t> </a:t>
          </a:r>
          <a:r>
            <a:rPr lang="es-ES" sz="2000" kern="1200" dirty="0" err="1"/>
            <a:t>task</a:t>
          </a:r>
          <a:endParaRPr lang="es-ES" sz="2000" kern="1200" dirty="0"/>
        </a:p>
      </dsp:txBody>
      <dsp:txXfrm>
        <a:off x="0" y="1892959"/>
        <a:ext cx="9120947" cy="430560"/>
      </dsp:txXfrm>
    </dsp:sp>
    <dsp:sp modelId="{B0FFBA2B-5FC7-4783-8681-079673EF69DC}">
      <dsp:nvSpPr>
        <dsp:cNvPr id="0" name=""/>
        <dsp:cNvSpPr/>
      </dsp:nvSpPr>
      <dsp:spPr>
        <a:xfrm>
          <a:off x="0" y="2323519"/>
          <a:ext cx="9120947" cy="608400"/>
        </a:xfrm>
        <a:prstGeom prst="roundRect">
          <a:avLst/>
        </a:prstGeom>
        <a:gradFill rotWithShape="0">
          <a:gsLst>
            <a:gs pos="0">
              <a:schemeClr val="accent6">
                <a:alpha val="90000"/>
                <a:hueOff val="0"/>
                <a:satOff val="0"/>
                <a:lumOff val="0"/>
                <a:alphaOff val="-26667"/>
                <a:tint val="50000"/>
                <a:satMod val="300000"/>
              </a:schemeClr>
            </a:gs>
            <a:gs pos="35000">
              <a:schemeClr val="accent6">
                <a:alpha val="90000"/>
                <a:hueOff val="0"/>
                <a:satOff val="0"/>
                <a:lumOff val="0"/>
                <a:alphaOff val="-26667"/>
                <a:tint val="37000"/>
                <a:satMod val="300000"/>
              </a:schemeClr>
            </a:gs>
            <a:gs pos="100000">
              <a:schemeClr val="accent6">
                <a:alpha val="90000"/>
                <a:hueOff val="0"/>
                <a:satOff val="0"/>
                <a:lumOff val="0"/>
                <a:alphaOff val="-26667"/>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kern="1200" dirty="0"/>
            <a:t>More simple</a:t>
          </a:r>
        </a:p>
      </dsp:txBody>
      <dsp:txXfrm>
        <a:off x="29700" y="2353219"/>
        <a:ext cx="9061547" cy="549000"/>
      </dsp:txXfrm>
    </dsp:sp>
    <dsp:sp modelId="{08855812-E357-4AF8-9C26-E494E1C6B9EE}">
      <dsp:nvSpPr>
        <dsp:cNvPr id="0" name=""/>
        <dsp:cNvSpPr/>
      </dsp:nvSpPr>
      <dsp:spPr>
        <a:xfrm>
          <a:off x="0" y="2931919"/>
          <a:ext cx="9120947"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959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Because we simplify the management of your organization in all areas</a:t>
          </a:r>
          <a:endParaRPr lang="es-ES" sz="2000" kern="1200" dirty="0"/>
        </a:p>
      </dsp:txBody>
      <dsp:txXfrm>
        <a:off x="0" y="2931919"/>
        <a:ext cx="9120947" cy="430560"/>
      </dsp:txXfrm>
    </dsp:sp>
    <dsp:sp modelId="{08811FE9-8BB9-4AF9-BEDC-53B9C23F04AA}">
      <dsp:nvSpPr>
        <dsp:cNvPr id="0" name=""/>
        <dsp:cNvSpPr/>
      </dsp:nvSpPr>
      <dsp:spPr>
        <a:xfrm>
          <a:off x="0" y="3362479"/>
          <a:ext cx="9120947" cy="705823"/>
        </a:xfrm>
        <a:prstGeom prst="roundRect">
          <a:avLst/>
        </a:prstGeom>
        <a:gradFill rotWithShape="0">
          <a:gsLst>
            <a:gs pos="0">
              <a:schemeClr val="accent6">
                <a:alpha val="90000"/>
                <a:hueOff val="0"/>
                <a:satOff val="0"/>
                <a:lumOff val="0"/>
                <a:alphaOff val="-40000"/>
                <a:tint val="50000"/>
                <a:satMod val="300000"/>
              </a:schemeClr>
            </a:gs>
            <a:gs pos="35000">
              <a:schemeClr val="accent6">
                <a:alpha val="90000"/>
                <a:hueOff val="0"/>
                <a:satOff val="0"/>
                <a:lumOff val="0"/>
                <a:alphaOff val="-40000"/>
                <a:tint val="37000"/>
                <a:satMod val="300000"/>
              </a:schemeClr>
            </a:gs>
            <a:gs pos="100000">
              <a:schemeClr val="accent6">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kern="1200" dirty="0"/>
            <a:t>More </a:t>
          </a:r>
          <a:r>
            <a:rPr lang="es-ES" sz="2600" kern="1200" dirty="0" err="1"/>
            <a:t>efficient</a:t>
          </a:r>
          <a:endParaRPr lang="es-ES" sz="2600" kern="1200" dirty="0"/>
        </a:p>
      </dsp:txBody>
      <dsp:txXfrm>
        <a:off x="34455" y="3396934"/>
        <a:ext cx="9052037" cy="636913"/>
      </dsp:txXfrm>
    </dsp:sp>
    <dsp:sp modelId="{32F8CC24-9E61-49BB-B7AB-831DECDB12E9}">
      <dsp:nvSpPr>
        <dsp:cNvPr id="0" name=""/>
        <dsp:cNvSpPr/>
      </dsp:nvSpPr>
      <dsp:spPr>
        <a:xfrm>
          <a:off x="0" y="4068303"/>
          <a:ext cx="9120947"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959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b="0" i="0" u="none" kern="1200" dirty="0"/>
            <a:t>Because we are and integrity outsourcing solution</a:t>
          </a:r>
          <a:endParaRPr lang="es-ES" sz="2000" kern="1200" dirty="0"/>
        </a:p>
      </dsp:txBody>
      <dsp:txXfrm>
        <a:off x="0" y="4068303"/>
        <a:ext cx="9120947" cy="4305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ABB94538-0171-4706-80A9-6BC925840144}" type="datetimeFigureOut">
              <a:rPr lang="en-GB" smtClean="0"/>
              <a:t>19/10/2020</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A1A2F20B-B3F0-4D09-A1A4-DB0FD309BFE0}" type="slidenum">
              <a:rPr lang="en-GB" smtClean="0"/>
              <a:t>‹Nº›</a:t>
            </a:fld>
            <a:endParaRPr lang="en-GB"/>
          </a:p>
        </p:txBody>
      </p:sp>
    </p:spTree>
    <p:extLst>
      <p:ext uri="{BB962C8B-B14F-4D97-AF65-F5344CB8AC3E}">
        <p14:creationId xmlns:p14="http://schemas.microsoft.com/office/powerpoint/2010/main" val="2942077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5FFC80-D348-EC49-AE05-40225F26018F}"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4630958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 Page Green">
    <p:spTree>
      <p:nvGrpSpPr>
        <p:cNvPr id="1" name=""/>
        <p:cNvGrpSpPr/>
        <p:nvPr/>
      </p:nvGrpSpPr>
      <p:grpSpPr>
        <a:xfrm>
          <a:off x="0" y="0"/>
          <a:ext cx="0" cy="0"/>
          <a:chOff x="0" y="0"/>
          <a:chExt cx="0" cy="0"/>
        </a:xfrm>
      </p:grpSpPr>
      <p:sp>
        <p:nvSpPr>
          <p:cNvPr id="2" name="Rectangle 1"/>
          <p:cNvSpPr/>
          <p:nvPr userDrawn="1"/>
        </p:nvSpPr>
        <p:spPr>
          <a:xfrm>
            <a:off x="0" y="2233475"/>
            <a:ext cx="12226096" cy="2221101"/>
          </a:xfrm>
          <a:prstGeom prst="rect">
            <a:avLst/>
          </a:prstGeom>
          <a:gradFill flip="none" rotWithShape="1">
            <a:gsLst>
              <a:gs pos="0">
                <a:srgbClr val="76A836"/>
              </a:gs>
              <a:gs pos="36000">
                <a:srgbClr val="86BE3D"/>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Text Placeholder 2"/>
          <p:cNvSpPr>
            <a:spLocks noGrp="1"/>
          </p:cNvSpPr>
          <p:nvPr>
            <p:ph type="body" sz="quarter" idx="10"/>
          </p:nvPr>
        </p:nvSpPr>
        <p:spPr>
          <a:xfrm>
            <a:off x="648235" y="2788908"/>
            <a:ext cx="6463949" cy="586251"/>
          </a:xfrm>
          <a:prstGeom prst="rect">
            <a:avLst/>
          </a:prstGeom>
          <a:noFill/>
          <a:ln>
            <a:noFill/>
          </a:ln>
        </p:spPr>
        <p:txBody>
          <a:bodyPr wrap="none" lIns="68580" tIns="34290" rIns="68580" bIns="34290" rtlCol="0">
            <a:spAutoFit/>
          </a:bodyPr>
          <a:lstStyle>
            <a:lvl1pPr marL="0" indent="0">
              <a:buFontTx/>
              <a:buNone/>
              <a:defRPr lang="en-US" sz="3733" b="0" spc="0" dirty="0" smtClean="0">
                <a:solidFill>
                  <a:schemeClr val="bg1"/>
                </a:solidFill>
                <a:latin typeface="Arial" panose="020B0604020202020204" pitchFamily="34" charset="0"/>
                <a:cs typeface="Arial" panose="020B0604020202020204" pitchFamily="34" charset="0"/>
              </a:defRPr>
            </a:lvl1pPr>
            <a:lvl2pPr>
              <a:defRPr lang="en-US" dirty="0" smtClean="0">
                <a:latin typeface="Arial" charset="0"/>
                <a:cs typeface="ＭＳ Ｐゴシック" charset="0"/>
              </a:defRPr>
            </a:lvl2pPr>
            <a:lvl3pPr>
              <a:defRPr lang="en-US" dirty="0" smtClean="0">
                <a:latin typeface="Arial" charset="0"/>
                <a:cs typeface="ＭＳ Ｐゴシック" charset="0"/>
              </a:defRPr>
            </a:lvl3pPr>
            <a:lvl4pPr>
              <a:defRPr lang="en-US" dirty="0" smtClean="0">
                <a:latin typeface="Arial" charset="0"/>
                <a:cs typeface="ＭＳ Ｐゴシック" charset="0"/>
              </a:defRPr>
            </a:lvl4pPr>
            <a:lvl5pPr>
              <a:defRPr lang="en-GB" dirty="0">
                <a:latin typeface="Arial" charset="0"/>
                <a:cs typeface="ＭＳ Ｐゴシック" charset="0"/>
              </a:defRPr>
            </a:lvl5pPr>
          </a:lstStyle>
          <a:p>
            <a:pPr lvl="0">
              <a:lnSpc>
                <a:spcPct val="90000"/>
              </a:lnSpc>
              <a:spcBef>
                <a:spcPct val="0"/>
              </a:spcBef>
            </a:pPr>
            <a:r>
              <a:rPr lang="en-US"/>
              <a:t>Click to edit Master text styles</a:t>
            </a:r>
          </a:p>
        </p:txBody>
      </p:sp>
      <p:sp>
        <p:nvSpPr>
          <p:cNvPr id="18" name="Text Placeholder 4"/>
          <p:cNvSpPr>
            <a:spLocks noGrp="1"/>
          </p:cNvSpPr>
          <p:nvPr>
            <p:ph type="body" sz="quarter" idx="11"/>
          </p:nvPr>
        </p:nvSpPr>
        <p:spPr>
          <a:xfrm>
            <a:off x="648235" y="3587929"/>
            <a:ext cx="5725583" cy="401648"/>
          </a:xfrm>
          <a:prstGeom prst="rect">
            <a:avLst/>
          </a:prstGeom>
          <a:noFill/>
        </p:spPr>
        <p:txBody>
          <a:bodyPr wrap="square" lIns="68580" tIns="34290" rIns="68580" bIns="34290" rtlCol="0">
            <a:spAutoFit/>
          </a:bodyPr>
          <a:lstStyle>
            <a:lvl1pPr marL="0" indent="0">
              <a:buNone/>
              <a:defRPr lang="en-US" sz="2400" spc="0" baseline="0" smtClean="0">
                <a:solidFill>
                  <a:schemeClr val="bg1"/>
                </a:solidFill>
                <a:latin typeface="Arial" panose="020B0604020202020204" pitchFamily="34" charset="0"/>
                <a:cs typeface="Arial" panose="020B0604020202020204" pitchFamily="34" charset="0"/>
              </a:defRPr>
            </a:lvl1pPr>
            <a:lvl2pPr>
              <a:defRPr lang="en-US" dirty="0" smtClean="0">
                <a:latin typeface="Arial" charset="0"/>
                <a:cs typeface="ＭＳ Ｐゴシック" charset="0"/>
              </a:defRPr>
            </a:lvl2pPr>
            <a:lvl3pPr>
              <a:defRPr lang="en-US" dirty="0" smtClean="0">
                <a:latin typeface="Arial" charset="0"/>
                <a:cs typeface="ＭＳ Ｐゴシック" charset="0"/>
              </a:defRPr>
            </a:lvl3pPr>
            <a:lvl4pPr>
              <a:defRPr lang="en-US" dirty="0" smtClean="0">
                <a:latin typeface="Arial" charset="0"/>
                <a:cs typeface="ＭＳ Ｐゴシック" charset="0"/>
              </a:defRPr>
            </a:lvl4pPr>
            <a:lvl5pPr>
              <a:defRPr lang="en-GB" dirty="0">
                <a:latin typeface="Arial" charset="0"/>
                <a:cs typeface="ＭＳ Ｐゴシック" charset="0"/>
              </a:defRPr>
            </a:lvl5pPr>
          </a:lstStyle>
          <a:p>
            <a:pPr lvl="0">
              <a:lnSpc>
                <a:spcPct val="90000"/>
              </a:lnSpc>
              <a:spcBef>
                <a:spcPct val="0"/>
              </a:spcBef>
            </a:pPr>
            <a:r>
              <a:rPr lang="en-US"/>
              <a:t>Click to edit Master text styles</a:t>
            </a:r>
          </a:p>
        </p:txBody>
      </p:sp>
      <p:pic>
        <p:nvPicPr>
          <p:cNvPr id="9" name="Picture 8" descr="C:\Users\User\Desktop\jobs\Nicola\PKF logo.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7037" t="25308" r="12685" b="28580"/>
          <a:stretch/>
        </p:blipFill>
        <p:spPr bwMode="auto">
          <a:xfrm>
            <a:off x="10786319" y="241725"/>
            <a:ext cx="1127864" cy="555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 y="4462347"/>
            <a:ext cx="12226089" cy="2398943"/>
          </a:xfrm>
          <a:prstGeom prst="rect">
            <a:avLst/>
          </a:prstGeom>
        </p:spPr>
      </p:pic>
      <p:cxnSp>
        <p:nvCxnSpPr>
          <p:cNvPr id="7" name="Straight Connector 6"/>
          <p:cNvCxnSpPr/>
          <p:nvPr userDrawn="1"/>
        </p:nvCxnSpPr>
        <p:spPr>
          <a:xfrm flipV="1">
            <a:off x="0" y="4462347"/>
            <a:ext cx="12226096" cy="1118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09845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63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Text Content Page Orange">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460587" y="1992239"/>
            <a:ext cx="5400516" cy="4414839"/>
          </a:xfrm>
          <a:prstGeom prst="rect">
            <a:avLst/>
          </a:prstGeom>
        </p:spPr>
        <p:txBody>
          <a:bodyPr vert="horz"/>
          <a:lstStyle>
            <a:lvl1pPr marL="457189" indent="-457189">
              <a:buClr>
                <a:srgbClr val="CE831B"/>
              </a:buClr>
              <a:buFont typeface="Arial"/>
              <a:buChar char="•"/>
              <a:defRPr sz="2667">
                <a:solidFill>
                  <a:schemeClr val="tx1">
                    <a:lumMod val="75000"/>
                    <a:lumOff val="25000"/>
                  </a:schemeClr>
                </a:solidFill>
              </a:defRPr>
            </a:lvl1pPr>
            <a:lvl2pPr>
              <a:buClr>
                <a:srgbClr val="CE831B"/>
              </a:buClr>
              <a:defRPr sz="2400">
                <a:solidFill>
                  <a:schemeClr val="tx1">
                    <a:lumMod val="75000"/>
                    <a:lumOff val="25000"/>
                  </a:schemeClr>
                </a:solidFill>
              </a:defRPr>
            </a:lvl2pPr>
            <a:lvl3pPr marL="1523962" indent="-304792">
              <a:buClr>
                <a:srgbClr val="CE831B"/>
              </a:buClr>
              <a:buFont typeface="Arial"/>
              <a:buChar char="•"/>
              <a:defRPr sz="2133">
                <a:solidFill>
                  <a:schemeClr val="tx1">
                    <a:lumMod val="75000"/>
                    <a:lumOff val="25000"/>
                  </a:schemeClr>
                </a:solidFill>
              </a:defRPr>
            </a:lvl3pPr>
            <a:lvl4pPr>
              <a:buClr>
                <a:srgbClr val="CE831B"/>
              </a:buClr>
              <a:defRPr sz="1867">
                <a:solidFill>
                  <a:schemeClr val="tx1">
                    <a:lumMod val="75000"/>
                    <a:lumOff val="25000"/>
                  </a:schemeClr>
                </a:solidFill>
              </a:defRPr>
            </a:lvl4pPr>
            <a:lvl5pPr>
              <a:buClr>
                <a:srgbClr val="CE831B"/>
              </a:buClr>
              <a:defRPr sz="1600">
                <a:solidFill>
                  <a:schemeClr val="tx1">
                    <a:lumMod val="75000"/>
                    <a:lumOff val="25000"/>
                  </a:schemeClr>
                </a:solidFill>
              </a:defRPr>
            </a:lvl5pPr>
          </a:lstStyle>
          <a:p>
            <a:pPr lvl="0"/>
            <a:r>
              <a:rPr lang="en-GB"/>
              <a:t>Click to edit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Text Placeholder 7"/>
          <p:cNvSpPr>
            <a:spLocks noGrp="1"/>
          </p:cNvSpPr>
          <p:nvPr>
            <p:ph type="body" sz="quarter" idx="12" hasCustomPrompt="1"/>
          </p:nvPr>
        </p:nvSpPr>
        <p:spPr>
          <a:xfrm>
            <a:off x="6288023" y="1992239"/>
            <a:ext cx="5400516" cy="4414839"/>
          </a:xfrm>
          <a:prstGeom prst="rect">
            <a:avLst/>
          </a:prstGeom>
        </p:spPr>
        <p:txBody>
          <a:bodyPr vert="horz"/>
          <a:lstStyle>
            <a:lvl1pPr marL="457189" indent="-457189">
              <a:buClr>
                <a:srgbClr val="CD831A"/>
              </a:buClr>
              <a:buFont typeface="Arial"/>
              <a:buChar char="•"/>
              <a:defRPr sz="2667">
                <a:solidFill>
                  <a:schemeClr val="tx1">
                    <a:lumMod val="75000"/>
                    <a:lumOff val="25000"/>
                  </a:schemeClr>
                </a:solidFill>
              </a:defRPr>
            </a:lvl1pPr>
            <a:lvl2pPr>
              <a:buClr>
                <a:srgbClr val="CD831A"/>
              </a:buClr>
              <a:defRPr sz="2400">
                <a:solidFill>
                  <a:schemeClr val="tx1">
                    <a:lumMod val="75000"/>
                    <a:lumOff val="25000"/>
                  </a:schemeClr>
                </a:solidFill>
              </a:defRPr>
            </a:lvl2pPr>
            <a:lvl3pPr marL="1523962" indent="-304792">
              <a:buClr>
                <a:srgbClr val="CD831A"/>
              </a:buClr>
              <a:buFont typeface="Arial"/>
              <a:buChar char="•"/>
              <a:defRPr sz="2133">
                <a:solidFill>
                  <a:schemeClr val="tx1">
                    <a:lumMod val="75000"/>
                    <a:lumOff val="25000"/>
                  </a:schemeClr>
                </a:solidFill>
              </a:defRPr>
            </a:lvl3pPr>
            <a:lvl4pPr>
              <a:buClr>
                <a:srgbClr val="CD831A"/>
              </a:buClr>
              <a:defRPr sz="1867">
                <a:solidFill>
                  <a:schemeClr val="tx1">
                    <a:lumMod val="75000"/>
                    <a:lumOff val="25000"/>
                  </a:schemeClr>
                </a:solidFill>
              </a:defRPr>
            </a:lvl4pPr>
            <a:lvl5pPr>
              <a:buClr>
                <a:srgbClr val="CD831A"/>
              </a:buClr>
              <a:defRPr sz="1600">
                <a:solidFill>
                  <a:schemeClr val="tx1">
                    <a:lumMod val="75000"/>
                    <a:lumOff val="25000"/>
                  </a:schemeClr>
                </a:solidFill>
              </a:defRPr>
            </a:lvl5pPr>
          </a:lstStyle>
          <a:p>
            <a:pPr lvl="0"/>
            <a:r>
              <a:rPr lang="en-GB"/>
              <a:t>Click to edit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Rectangle 10"/>
          <p:cNvSpPr/>
          <p:nvPr userDrawn="1"/>
        </p:nvSpPr>
        <p:spPr>
          <a:xfrm>
            <a:off x="0" y="1023733"/>
            <a:ext cx="12192000" cy="768932"/>
          </a:xfrm>
          <a:prstGeom prst="rect">
            <a:avLst/>
          </a:prstGeom>
          <a:gradFill flip="none" rotWithShape="1">
            <a:gsLst>
              <a:gs pos="0">
                <a:srgbClr val="B47319"/>
              </a:gs>
              <a:gs pos="34000">
                <a:srgbClr val="CE831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itle 8"/>
          <p:cNvSpPr>
            <a:spLocks noGrp="1"/>
          </p:cNvSpPr>
          <p:nvPr>
            <p:ph type="title" hasCustomPrompt="1"/>
          </p:nvPr>
        </p:nvSpPr>
        <p:spPr>
          <a:xfrm>
            <a:off x="460587" y="1056937"/>
            <a:ext cx="10972800" cy="643361"/>
          </a:xfrm>
          <a:prstGeom prst="rect">
            <a:avLst/>
          </a:prstGeom>
          <a:ln>
            <a:noFill/>
          </a:ln>
        </p:spPr>
        <p:txBody>
          <a:bodyPr vert="horz" anchor="ctr" anchorCtr="0"/>
          <a:lstStyle>
            <a:lvl1pPr>
              <a:defRPr sz="2933" b="0">
                <a:solidFill>
                  <a:srgbClr val="FFFFFF"/>
                </a:solidFill>
                <a:latin typeface="Arial"/>
                <a:cs typeface="Arial"/>
              </a:defRPr>
            </a:lvl1pPr>
          </a:lstStyle>
          <a:p>
            <a:r>
              <a:rPr lang="en-GB"/>
              <a:t>Click to edit master title style</a:t>
            </a:r>
            <a:endParaRPr lang="en-US"/>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79961" y="6352769"/>
            <a:ext cx="3110163" cy="457200"/>
          </a:xfrm>
          <a:prstGeom prst="rect">
            <a:avLst/>
          </a:prstGeom>
        </p:spPr>
      </p:pic>
    </p:spTree>
    <p:extLst>
      <p:ext uri="{BB962C8B-B14F-4D97-AF65-F5344CB8AC3E}">
        <p14:creationId xmlns:p14="http://schemas.microsoft.com/office/powerpoint/2010/main" val="3214121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Divider Red">
    <p:spTree>
      <p:nvGrpSpPr>
        <p:cNvPr id="1" name=""/>
        <p:cNvGrpSpPr/>
        <p:nvPr/>
      </p:nvGrpSpPr>
      <p:grpSpPr>
        <a:xfrm>
          <a:off x="0" y="0"/>
          <a:ext cx="0" cy="0"/>
          <a:chOff x="0" y="0"/>
          <a:chExt cx="0" cy="0"/>
        </a:xfrm>
      </p:grpSpPr>
      <p:sp>
        <p:nvSpPr>
          <p:cNvPr id="10" name="Rectangle 9"/>
          <p:cNvSpPr/>
          <p:nvPr userDrawn="1"/>
        </p:nvSpPr>
        <p:spPr>
          <a:xfrm>
            <a:off x="0" y="2233475"/>
            <a:ext cx="12192000" cy="4624525"/>
          </a:xfrm>
          <a:prstGeom prst="rect">
            <a:avLst/>
          </a:prstGeom>
          <a:gradFill flip="none" rotWithShape="1">
            <a:gsLst>
              <a:gs pos="0">
                <a:srgbClr val="A11B29"/>
              </a:gs>
              <a:gs pos="34000">
                <a:srgbClr val="C0203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4"/>
          <p:cNvSpPr>
            <a:spLocks noGrp="1"/>
          </p:cNvSpPr>
          <p:nvPr>
            <p:ph type="title" hasCustomPrompt="1"/>
          </p:nvPr>
        </p:nvSpPr>
        <p:spPr>
          <a:xfrm>
            <a:off x="640361" y="2704087"/>
            <a:ext cx="7055472" cy="954107"/>
          </a:xfrm>
          <a:prstGeom prst="rect">
            <a:avLst/>
          </a:prstGeom>
        </p:spPr>
        <p:txBody>
          <a:bodyPr vert="horz" anchor="ctr" anchorCtr="0">
            <a:normAutofit/>
          </a:bodyPr>
          <a:lstStyle>
            <a:lvl1pPr>
              <a:defRPr sz="3733" b="0" cap="none">
                <a:solidFill>
                  <a:schemeClr val="bg1"/>
                </a:solidFill>
              </a:defRPr>
            </a:lvl1pPr>
          </a:lstStyle>
          <a:p>
            <a:r>
              <a:rPr lang="en-GB"/>
              <a:t>Click to edit section divider text</a:t>
            </a:r>
            <a:endParaRPr lang="en-US"/>
          </a:p>
        </p:txBody>
      </p:sp>
      <p:pic>
        <p:nvPicPr>
          <p:cNvPr id="5" name="Picture 4" descr="C:\Users\User\Desktop\jobs\Nicola\PKF logo.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7037" t="25308" r="12685" b="28580"/>
          <a:stretch/>
        </p:blipFill>
        <p:spPr bwMode="auto">
          <a:xfrm>
            <a:off x="10786319" y="241725"/>
            <a:ext cx="1127864" cy="5555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21795"/>
            <a:ext cx="9144000" cy="2011680"/>
          </a:xfrm>
          <a:prstGeom prst="rect">
            <a:avLst/>
          </a:prstGeom>
        </p:spPr>
      </p:pic>
    </p:spTree>
    <p:extLst>
      <p:ext uri="{BB962C8B-B14F-4D97-AF65-F5344CB8AC3E}">
        <p14:creationId xmlns:p14="http://schemas.microsoft.com/office/powerpoint/2010/main" val="3428772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pter Divider Orange">
    <p:spTree>
      <p:nvGrpSpPr>
        <p:cNvPr id="1" name=""/>
        <p:cNvGrpSpPr/>
        <p:nvPr/>
      </p:nvGrpSpPr>
      <p:grpSpPr>
        <a:xfrm>
          <a:off x="0" y="0"/>
          <a:ext cx="0" cy="0"/>
          <a:chOff x="0" y="0"/>
          <a:chExt cx="0" cy="0"/>
        </a:xfrm>
      </p:grpSpPr>
      <p:sp>
        <p:nvSpPr>
          <p:cNvPr id="5" name="Rectangle 4"/>
          <p:cNvSpPr/>
          <p:nvPr userDrawn="1"/>
        </p:nvSpPr>
        <p:spPr>
          <a:xfrm>
            <a:off x="0" y="2233475"/>
            <a:ext cx="12192000" cy="4624525"/>
          </a:xfrm>
          <a:prstGeom prst="rect">
            <a:avLst/>
          </a:prstGeom>
          <a:gradFill flip="none" rotWithShape="1">
            <a:gsLst>
              <a:gs pos="0">
                <a:srgbClr val="B47319"/>
              </a:gs>
              <a:gs pos="34000">
                <a:srgbClr val="CE831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4"/>
          <p:cNvSpPr>
            <a:spLocks noGrp="1"/>
          </p:cNvSpPr>
          <p:nvPr>
            <p:ph type="title" hasCustomPrompt="1"/>
          </p:nvPr>
        </p:nvSpPr>
        <p:spPr>
          <a:xfrm>
            <a:off x="640361" y="2704087"/>
            <a:ext cx="7055472" cy="954107"/>
          </a:xfrm>
          <a:prstGeom prst="rect">
            <a:avLst/>
          </a:prstGeom>
        </p:spPr>
        <p:txBody>
          <a:bodyPr vert="horz" anchor="ctr" anchorCtr="0">
            <a:normAutofit/>
          </a:bodyPr>
          <a:lstStyle>
            <a:lvl1pPr>
              <a:defRPr sz="3733" b="0" cap="none">
                <a:solidFill>
                  <a:schemeClr val="bg1"/>
                </a:solidFill>
              </a:defRPr>
            </a:lvl1pPr>
          </a:lstStyle>
          <a:p>
            <a:r>
              <a:rPr lang="en-GB"/>
              <a:t>Click to edit section divider text</a:t>
            </a:r>
            <a:endParaRPr lang="en-US"/>
          </a:p>
        </p:txBody>
      </p:sp>
      <p:pic>
        <p:nvPicPr>
          <p:cNvPr id="8" name="Picture 7" descr="C:\Users\User\Desktop\jobs\Nicola\PKF logo.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7037" t="25308" r="12685" b="28580"/>
          <a:stretch/>
        </p:blipFill>
        <p:spPr bwMode="auto">
          <a:xfrm>
            <a:off x="10786319" y="241725"/>
            <a:ext cx="1127864" cy="5555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21795"/>
            <a:ext cx="9144000" cy="2011680"/>
          </a:xfrm>
          <a:prstGeom prst="rect">
            <a:avLst/>
          </a:prstGeom>
        </p:spPr>
      </p:pic>
    </p:spTree>
    <p:extLst>
      <p:ext uri="{BB962C8B-B14F-4D97-AF65-F5344CB8AC3E}">
        <p14:creationId xmlns:p14="http://schemas.microsoft.com/office/powerpoint/2010/main" val="2850724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pter Divider Blue">
    <p:spTree>
      <p:nvGrpSpPr>
        <p:cNvPr id="1" name=""/>
        <p:cNvGrpSpPr/>
        <p:nvPr/>
      </p:nvGrpSpPr>
      <p:grpSpPr>
        <a:xfrm>
          <a:off x="0" y="0"/>
          <a:ext cx="0" cy="0"/>
          <a:chOff x="0" y="0"/>
          <a:chExt cx="0" cy="0"/>
        </a:xfrm>
      </p:grpSpPr>
      <p:sp>
        <p:nvSpPr>
          <p:cNvPr id="10" name="Rectangle 9"/>
          <p:cNvSpPr/>
          <p:nvPr userDrawn="1"/>
        </p:nvSpPr>
        <p:spPr>
          <a:xfrm>
            <a:off x="0" y="2233475"/>
            <a:ext cx="12192000" cy="4624525"/>
          </a:xfrm>
          <a:prstGeom prst="rect">
            <a:avLst/>
          </a:prstGeom>
          <a:gradFill flip="none" rotWithShape="1">
            <a:gsLst>
              <a:gs pos="0">
                <a:srgbClr val="24779F"/>
              </a:gs>
              <a:gs pos="34000">
                <a:srgbClr val="2A88B4"/>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4"/>
          <p:cNvSpPr>
            <a:spLocks noGrp="1"/>
          </p:cNvSpPr>
          <p:nvPr>
            <p:ph type="title" hasCustomPrompt="1"/>
          </p:nvPr>
        </p:nvSpPr>
        <p:spPr>
          <a:xfrm>
            <a:off x="640361" y="2704087"/>
            <a:ext cx="7055472" cy="954107"/>
          </a:xfrm>
          <a:prstGeom prst="rect">
            <a:avLst/>
          </a:prstGeom>
        </p:spPr>
        <p:txBody>
          <a:bodyPr vert="horz" anchor="ctr" anchorCtr="0">
            <a:normAutofit/>
          </a:bodyPr>
          <a:lstStyle>
            <a:lvl1pPr>
              <a:defRPr sz="3733" b="0" cap="none">
                <a:solidFill>
                  <a:schemeClr val="bg1"/>
                </a:solidFill>
              </a:defRPr>
            </a:lvl1pPr>
          </a:lstStyle>
          <a:p>
            <a:r>
              <a:rPr lang="en-GB"/>
              <a:t>Click to edit section divider text</a:t>
            </a:r>
            <a:endParaRPr lang="en-US"/>
          </a:p>
        </p:txBody>
      </p:sp>
      <p:pic>
        <p:nvPicPr>
          <p:cNvPr id="5" name="Picture 4" descr="C:\Users\User\Desktop\jobs\Nicola\PKF logo.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7037" t="25308" r="12685" b="28580"/>
          <a:stretch/>
        </p:blipFill>
        <p:spPr bwMode="auto">
          <a:xfrm>
            <a:off x="10786319" y="241725"/>
            <a:ext cx="1127864" cy="5555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21795"/>
            <a:ext cx="9144000" cy="2011680"/>
          </a:xfrm>
          <a:prstGeom prst="rect">
            <a:avLst/>
          </a:prstGeom>
        </p:spPr>
      </p:pic>
    </p:spTree>
    <p:extLst>
      <p:ext uri="{BB962C8B-B14F-4D97-AF65-F5344CB8AC3E}">
        <p14:creationId xmlns:p14="http://schemas.microsoft.com/office/powerpoint/2010/main" val="1565308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Divider Purple">
    <p:spTree>
      <p:nvGrpSpPr>
        <p:cNvPr id="1" name=""/>
        <p:cNvGrpSpPr/>
        <p:nvPr/>
      </p:nvGrpSpPr>
      <p:grpSpPr>
        <a:xfrm>
          <a:off x="0" y="0"/>
          <a:ext cx="0" cy="0"/>
          <a:chOff x="0" y="0"/>
          <a:chExt cx="0" cy="0"/>
        </a:xfrm>
      </p:grpSpPr>
      <p:sp>
        <p:nvSpPr>
          <p:cNvPr id="9" name="Rectangle 8"/>
          <p:cNvSpPr/>
          <p:nvPr userDrawn="1"/>
        </p:nvSpPr>
        <p:spPr>
          <a:xfrm>
            <a:off x="0" y="2233475"/>
            <a:ext cx="12192000" cy="4624525"/>
          </a:xfrm>
          <a:prstGeom prst="rect">
            <a:avLst/>
          </a:prstGeom>
          <a:gradFill flip="none" rotWithShape="1">
            <a:gsLst>
              <a:gs pos="0">
                <a:srgbClr val="330033"/>
              </a:gs>
              <a:gs pos="34000">
                <a:srgbClr val="4B004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4"/>
          <p:cNvSpPr>
            <a:spLocks noGrp="1"/>
          </p:cNvSpPr>
          <p:nvPr>
            <p:ph type="title" hasCustomPrompt="1"/>
          </p:nvPr>
        </p:nvSpPr>
        <p:spPr>
          <a:xfrm>
            <a:off x="640361" y="2704087"/>
            <a:ext cx="7055472" cy="954107"/>
          </a:xfrm>
          <a:prstGeom prst="rect">
            <a:avLst/>
          </a:prstGeom>
        </p:spPr>
        <p:txBody>
          <a:bodyPr vert="horz" anchor="ctr" anchorCtr="0">
            <a:normAutofit/>
          </a:bodyPr>
          <a:lstStyle>
            <a:lvl1pPr>
              <a:defRPr sz="3733" b="0" cap="none">
                <a:solidFill>
                  <a:schemeClr val="bg1"/>
                </a:solidFill>
              </a:defRPr>
            </a:lvl1pPr>
          </a:lstStyle>
          <a:p>
            <a:r>
              <a:rPr lang="en-GB"/>
              <a:t>Click to edit section divider text</a:t>
            </a:r>
            <a:endParaRPr lang="en-US"/>
          </a:p>
        </p:txBody>
      </p:sp>
      <p:pic>
        <p:nvPicPr>
          <p:cNvPr id="5" name="Picture 4" descr="C:\Users\User\Desktop\jobs\Nicola\PKF logo.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7037" t="25308" r="12685" b="28580"/>
          <a:stretch/>
        </p:blipFill>
        <p:spPr bwMode="auto">
          <a:xfrm>
            <a:off x="10786319" y="241725"/>
            <a:ext cx="1127864" cy="5555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21795"/>
            <a:ext cx="9144000" cy="2011680"/>
          </a:xfrm>
          <a:prstGeom prst="rect">
            <a:avLst/>
          </a:prstGeom>
        </p:spPr>
      </p:pic>
    </p:spTree>
    <p:extLst>
      <p:ext uri="{BB962C8B-B14F-4D97-AF65-F5344CB8AC3E}">
        <p14:creationId xmlns:p14="http://schemas.microsoft.com/office/powerpoint/2010/main" val="3329667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hapter Divider Green">
    <p:spTree>
      <p:nvGrpSpPr>
        <p:cNvPr id="1" name=""/>
        <p:cNvGrpSpPr/>
        <p:nvPr/>
      </p:nvGrpSpPr>
      <p:grpSpPr>
        <a:xfrm>
          <a:off x="0" y="0"/>
          <a:ext cx="0" cy="0"/>
          <a:chOff x="0" y="0"/>
          <a:chExt cx="0" cy="0"/>
        </a:xfrm>
      </p:grpSpPr>
      <p:sp>
        <p:nvSpPr>
          <p:cNvPr id="5" name="Rectangle 4"/>
          <p:cNvSpPr/>
          <p:nvPr userDrawn="1"/>
        </p:nvSpPr>
        <p:spPr>
          <a:xfrm>
            <a:off x="0" y="2233475"/>
            <a:ext cx="12192000" cy="4624525"/>
          </a:xfrm>
          <a:prstGeom prst="rect">
            <a:avLst/>
          </a:prstGeom>
          <a:gradFill flip="none" rotWithShape="1">
            <a:gsLst>
              <a:gs pos="0">
                <a:srgbClr val="649B28"/>
              </a:gs>
              <a:gs pos="34000">
                <a:srgbClr val="75B52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4"/>
          <p:cNvSpPr>
            <a:spLocks noGrp="1"/>
          </p:cNvSpPr>
          <p:nvPr>
            <p:ph type="title" hasCustomPrompt="1"/>
          </p:nvPr>
        </p:nvSpPr>
        <p:spPr>
          <a:xfrm>
            <a:off x="640361" y="2704087"/>
            <a:ext cx="7055472" cy="954107"/>
          </a:xfrm>
          <a:prstGeom prst="rect">
            <a:avLst/>
          </a:prstGeom>
        </p:spPr>
        <p:txBody>
          <a:bodyPr vert="horz" anchor="ctr" anchorCtr="0">
            <a:normAutofit/>
          </a:bodyPr>
          <a:lstStyle>
            <a:lvl1pPr>
              <a:defRPr sz="3733" b="0" cap="none">
                <a:solidFill>
                  <a:schemeClr val="bg1"/>
                </a:solidFill>
              </a:defRPr>
            </a:lvl1pPr>
          </a:lstStyle>
          <a:p>
            <a:r>
              <a:rPr lang="en-GB"/>
              <a:t>Click to edit section divider text</a:t>
            </a:r>
            <a:endParaRPr lang="en-US"/>
          </a:p>
        </p:txBody>
      </p:sp>
      <p:pic>
        <p:nvPicPr>
          <p:cNvPr id="8" name="Picture 7" descr="C:\Users\User\Desktop\jobs\Nicola\PKF logo.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7037" t="25308" r="12685" b="28580"/>
          <a:stretch/>
        </p:blipFill>
        <p:spPr bwMode="auto">
          <a:xfrm>
            <a:off x="10786319" y="241725"/>
            <a:ext cx="1127864" cy="5555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21795"/>
            <a:ext cx="9144000" cy="2011680"/>
          </a:xfrm>
          <a:prstGeom prst="rect">
            <a:avLst/>
          </a:prstGeom>
        </p:spPr>
      </p:pic>
    </p:spTree>
    <p:extLst>
      <p:ext uri="{BB962C8B-B14F-4D97-AF65-F5344CB8AC3E}">
        <p14:creationId xmlns:p14="http://schemas.microsoft.com/office/powerpoint/2010/main" val="389742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pter Divider Cerise">
    <p:spTree>
      <p:nvGrpSpPr>
        <p:cNvPr id="1" name=""/>
        <p:cNvGrpSpPr/>
        <p:nvPr/>
      </p:nvGrpSpPr>
      <p:grpSpPr>
        <a:xfrm>
          <a:off x="0" y="0"/>
          <a:ext cx="0" cy="0"/>
          <a:chOff x="0" y="0"/>
          <a:chExt cx="0" cy="0"/>
        </a:xfrm>
      </p:grpSpPr>
      <p:sp>
        <p:nvSpPr>
          <p:cNvPr id="5" name="Rectangle 4"/>
          <p:cNvSpPr/>
          <p:nvPr userDrawn="1"/>
        </p:nvSpPr>
        <p:spPr>
          <a:xfrm>
            <a:off x="0" y="2233476"/>
            <a:ext cx="12192000" cy="4624525"/>
          </a:xfrm>
          <a:prstGeom prst="rect">
            <a:avLst/>
          </a:prstGeom>
          <a:gradFill flip="none" rotWithShape="1">
            <a:gsLst>
              <a:gs pos="0">
                <a:srgbClr val="800059"/>
              </a:gs>
              <a:gs pos="34000">
                <a:srgbClr val="99006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4"/>
          <p:cNvSpPr>
            <a:spLocks noGrp="1"/>
          </p:cNvSpPr>
          <p:nvPr>
            <p:ph type="title" hasCustomPrompt="1"/>
          </p:nvPr>
        </p:nvSpPr>
        <p:spPr>
          <a:xfrm>
            <a:off x="640361" y="2704087"/>
            <a:ext cx="7055472" cy="954107"/>
          </a:xfrm>
          <a:prstGeom prst="rect">
            <a:avLst/>
          </a:prstGeom>
        </p:spPr>
        <p:txBody>
          <a:bodyPr vert="horz" anchor="ctr" anchorCtr="0">
            <a:normAutofit/>
          </a:bodyPr>
          <a:lstStyle>
            <a:lvl1pPr>
              <a:defRPr sz="3733" b="0" cap="none">
                <a:solidFill>
                  <a:schemeClr val="bg1"/>
                </a:solidFill>
              </a:defRPr>
            </a:lvl1pPr>
          </a:lstStyle>
          <a:p>
            <a:r>
              <a:rPr lang="en-GB"/>
              <a:t>Click to edit section divider text</a:t>
            </a:r>
            <a:endParaRPr lang="en-US"/>
          </a:p>
        </p:txBody>
      </p:sp>
      <p:pic>
        <p:nvPicPr>
          <p:cNvPr id="8" name="Picture 7" descr="C:\Users\User\Desktop\jobs\Nicola\PKF logo.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7037" t="25308" r="12685" b="28580"/>
          <a:stretch/>
        </p:blipFill>
        <p:spPr bwMode="auto">
          <a:xfrm>
            <a:off x="10786319" y="241725"/>
            <a:ext cx="1127864" cy="5555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21795"/>
            <a:ext cx="9144000" cy="2011680"/>
          </a:xfrm>
          <a:prstGeom prst="rect">
            <a:avLst/>
          </a:prstGeom>
        </p:spPr>
      </p:pic>
    </p:spTree>
    <p:extLst>
      <p:ext uri="{BB962C8B-B14F-4D97-AF65-F5344CB8AC3E}">
        <p14:creationId xmlns:p14="http://schemas.microsoft.com/office/powerpoint/2010/main" val="1778894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hapter Divider Yellow">
    <p:spTree>
      <p:nvGrpSpPr>
        <p:cNvPr id="1" name=""/>
        <p:cNvGrpSpPr/>
        <p:nvPr/>
      </p:nvGrpSpPr>
      <p:grpSpPr>
        <a:xfrm>
          <a:off x="0" y="0"/>
          <a:ext cx="0" cy="0"/>
          <a:chOff x="0" y="0"/>
          <a:chExt cx="0" cy="0"/>
        </a:xfrm>
      </p:grpSpPr>
      <p:sp>
        <p:nvSpPr>
          <p:cNvPr id="7" name="Rectangle 6"/>
          <p:cNvSpPr/>
          <p:nvPr userDrawn="1"/>
        </p:nvSpPr>
        <p:spPr>
          <a:xfrm>
            <a:off x="0" y="2233475"/>
            <a:ext cx="12192000" cy="4624525"/>
          </a:xfrm>
          <a:prstGeom prst="rect">
            <a:avLst/>
          </a:prstGeom>
          <a:gradFill flip="none" rotWithShape="1">
            <a:gsLst>
              <a:gs pos="0">
                <a:srgbClr val="CCAD21"/>
              </a:gs>
              <a:gs pos="34000">
                <a:srgbClr val="E3C22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Title 4"/>
          <p:cNvSpPr>
            <a:spLocks noGrp="1"/>
          </p:cNvSpPr>
          <p:nvPr>
            <p:ph type="title" hasCustomPrompt="1"/>
          </p:nvPr>
        </p:nvSpPr>
        <p:spPr>
          <a:xfrm>
            <a:off x="640361" y="2704087"/>
            <a:ext cx="7055472" cy="954107"/>
          </a:xfrm>
          <a:prstGeom prst="rect">
            <a:avLst/>
          </a:prstGeom>
        </p:spPr>
        <p:txBody>
          <a:bodyPr vert="horz" anchor="ctr" anchorCtr="0">
            <a:normAutofit/>
          </a:bodyPr>
          <a:lstStyle>
            <a:lvl1pPr>
              <a:defRPr sz="3733" b="0" cap="none">
                <a:solidFill>
                  <a:schemeClr val="bg1"/>
                </a:solidFill>
              </a:defRPr>
            </a:lvl1pPr>
          </a:lstStyle>
          <a:p>
            <a:r>
              <a:rPr lang="en-GB"/>
              <a:t>Click to edit section divider text</a:t>
            </a:r>
            <a:endParaRPr lang="en-US"/>
          </a:p>
        </p:txBody>
      </p:sp>
      <p:pic>
        <p:nvPicPr>
          <p:cNvPr id="6" name="Picture 5" descr="C:\Users\User\Desktop\jobs\Nicola\PKF logo.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7037" t="25308" r="12685" b="28580"/>
          <a:stretch/>
        </p:blipFill>
        <p:spPr bwMode="auto">
          <a:xfrm>
            <a:off x="10786319" y="241725"/>
            <a:ext cx="1127864" cy="5555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21795"/>
            <a:ext cx="9144000" cy="2011680"/>
          </a:xfrm>
          <a:prstGeom prst="rect">
            <a:avLst/>
          </a:prstGeom>
        </p:spPr>
      </p:pic>
    </p:spTree>
    <p:extLst>
      <p:ext uri="{BB962C8B-B14F-4D97-AF65-F5344CB8AC3E}">
        <p14:creationId xmlns:p14="http://schemas.microsoft.com/office/powerpoint/2010/main" val="1413348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icture &amp; Text Content Page Purple">
    <p:spTree>
      <p:nvGrpSpPr>
        <p:cNvPr id="1" name=""/>
        <p:cNvGrpSpPr/>
        <p:nvPr/>
      </p:nvGrpSpPr>
      <p:grpSpPr>
        <a:xfrm>
          <a:off x="0" y="0"/>
          <a:ext cx="0" cy="0"/>
          <a:chOff x="0" y="0"/>
          <a:chExt cx="0" cy="0"/>
        </a:xfrm>
      </p:grpSpPr>
      <p:sp>
        <p:nvSpPr>
          <p:cNvPr id="11" name="Rectangle 10"/>
          <p:cNvSpPr/>
          <p:nvPr userDrawn="1"/>
        </p:nvSpPr>
        <p:spPr>
          <a:xfrm>
            <a:off x="0" y="1023733"/>
            <a:ext cx="12192000" cy="768932"/>
          </a:xfrm>
          <a:prstGeom prst="rect">
            <a:avLst/>
          </a:prstGeom>
          <a:gradFill flip="none" rotWithShape="1">
            <a:gsLst>
              <a:gs pos="0">
                <a:srgbClr val="330033"/>
              </a:gs>
              <a:gs pos="34000">
                <a:srgbClr val="4B004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Picture Placeholder 2"/>
          <p:cNvSpPr>
            <a:spLocks noGrp="1"/>
          </p:cNvSpPr>
          <p:nvPr>
            <p:ph type="pic" sz="quarter" idx="13" hasCustomPrompt="1"/>
          </p:nvPr>
        </p:nvSpPr>
        <p:spPr>
          <a:xfrm>
            <a:off x="465733" y="1996764"/>
            <a:ext cx="5275595" cy="4497387"/>
          </a:xfrm>
          <a:prstGeom prst="rect">
            <a:avLst/>
          </a:prstGeom>
        </p:spPr>
        <p:txBody>
          <a:bodyPr vert="horz"/>
          <a:lstStyle>
            <a:lvl1pPr marL="457189" indent="-457189">
              <a:buClr>
                <a:srgbClr val="4B004B"/>
              </a:buClr>
              <a:buFont typeface="Arial"/>
              <a:buChar char="•"/>
              <a:defRPr sz="2667">
                <a:solidFill>
                  <a:srgbClr val="404040"/>
                </a:solidFill>
              </a:defRPr>
            </a:lvl1pPr>
          </a:lstStyle>
          <a:p>
            <a:r>
              <a:rPr lang="en-US" dirty="0"/>
              <a:t>Click to add picture</a:t>
            </a:r>
          </a:p>
        </p:txBody>
      </p:sp>
      <p:sp>
        <p:nvSpPr>
          <p:cNvPr id="27" name="Text Placeholder 7"/>
          <p:cNvSpPr>
            <a:spLocks noGrp="1"/>
          </p:cNvSpPr>
          <p:nvPr>
            <p:ph type="body" sz="quarter" idx="11" hasCustomPrompt="1"/>
          </p:nvPr>
        </p:nvSpPr>
        <p:spPr>
          <a:xfrm>
            <a:off x="6038019" y="1995693"/>
            <a:ext cx="5400516" cy="4414839"/>
          </a:xfrm>
          <a:prstGeom prst="rect">
            <a:avLst/>
          </a:prstGeom>
        </p:spPr>
        <p:txBody>
          <a:bodyPr vert="horz"/>
          <a:lstStyle>
            <a:lvl1pPr marL="457189" indent="-457189">
              <a:buClr>
                <a:srgbClr val="4B004B"/>
              </a:buClr>
              <a:buFont typeface="Arial"/>
              <a:buChar char="•"/>
              <a:defRPr sz="2667">
                <a:solidFill>
                  <a:srgbClr val="404040"/>
                </a:solidFill>
              </a:defRPr>
            </a:lvl1pPr>
            <a:lvl2pPr>
              <a:buClr>
                <a:srgbClr val="4B004B"/>
              </a:buClr>
              <a:defRPr sz="2400">
                <a:solidFill>
                  <a:srgbClr val="404040"/>
                </a:solidFill>
              </a:defRPr>
            </a:lvl2pPr>
            <a:lvl3pPr marL="1523962" indent="-304792">
              <a:buClr>
                <a:srgbClr val="4B004B"/>
              </a:buClr>
              <a:buFont typeface="Arial"/>
              <a:buChar char="•"/>
              <a:defRPr sz="2133">
                <a:solidFill>
                  <a:srgbClr val="404040"/>
                </a:solidFill>
              </a:defRPr>
            </a:lvl3pPr>
            <a:lvl4pPr>
              <a:buClr>
                <a:srgbClr val="4B004B"/>
              </a:buClr>
              <a:defRPr sz="1867">
                <a:solidFill>
                  <a:srgbClr val="404040"/>
                </a:solidFill>
              </a:defRPr>
            </a:lvl4pPr>
            <a:lvl5pPr>
              <a:buClr>
                <a:srgbClr val="4B004B"/>
              </a:buClr>
              <a:defRPr sz="1600">
                <a:solidFill>
                  <a:srgbClr val="404040"/>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8"/>
          <p:cNvSpPr>
            <a:spLocks noGrp="1"/>
          </p:cNvSpPr>
          <p:nvPr>
            <p:ph type="title" hasCustomPrompt="1"/>
          </p:nvPr>
        </p:nvSpPr>
        <p:spPr>
          <a:xfrm>
            <a:off x="460587" y="1056937"/>
            <a:ext cx="10972800" cy="643361"/>
          </a:xfrm>
          <a:prstGeom prst="rect">
            <a:avLst/>
          </a:prstGeom>
          <a:ln>
            <a:noFill/>
          </a:ln>
        </p:spPr>
        <p:txBody>
          <a:bodyPr vert="horz" anchor="ctr" anchorCtr="0"/>
          <a:lstStyle>
            <a:lvl1pPr>
              <a:defRPr sz="2933" b="0">
                <a:solidFill>
                  <a:srgbClr val="FFFFFF"/>
                </a:solidFill>
                <a:latin typeface="Arial"/>
                <a:cs typeface="Arial"/>
              </a:defRPr>
            </a:lvl1pPr>
          </a:lstStyle>
          <a:p>
            <a:r>
              <a:rPr lang="en-GB" dirty="0"/>
              <a:t>Click to edit master title style</a:t>
            </a:r>
            <a:endParaRPr lang="en-US" dirty="0"/>
          </a:p>
        </p:txBody>
      </p:sp>
      <p:sp>
        <p:nvSpPr>
          <p:cNvPr id="6" name="Text Placeholder 2"/>
          <p:cNvSpPr>
            <a:spLocks noGrp="1"/>
          </p:cNvSpPr>
          <p:nvPr>
            <p:ph type="body" sz="quarter" idx="12" hasCustomPrompt="1"/>
          </p:nvPr>
        </p:nvSpPr>
        <p:spPr>
          <a:xfrm>
            <a:off x="460800" y="417600"/>
            <a:ext cx="3954840" cy="358587"/>
          </a:xfrm>
          <a:prstGeom prst="rect">
            <a:avLst/>
          </a:prstGeom>
        </p:spPr>
        <p:txBody>
          <a:bodyPr vert="horz" anchor="ctr"/>
          <a:lstStyle>
            <a:lvl1pPr marL="0" indent="0">
              <a:buNone/>
              <a:defRPr sz="1867" baseline="0">
                <a:solidFill>
                  <a:srgbClr val="074094"/>
                </a:solidFill>
              </a:defRPr>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en-US" dirty="0"/>
              <a:t>PKF </a:t>
            </a:r>
            <a:r>
              <a:rPr lang="en-US" dirty="0" err="1"/>
              <a:t>Audisur</a:t>
            </a:r>
            <a:endParaRPr lang="en-US" dirty="0"/>
          </a:p>
        </p:txBody>
      </p:sp>
    </p:spTree>
    <p:extLst>
      <p:ext uri="{BB962C8B-B14F-4D97-AF65-F5344CB8AC3E}">
        <p14:creationId xmlns:p14="http://schemas.microsoft.com/office/powerpoint/2010/main" val="1362107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 Text Content Page Cerise">
    <p:spTree>
      <p:nvGrpSpPr>
        <p:cNvPr id="1" name=""/>
        <p:cNvGrpSpPr/>
        <p:nvPr/>
      </p:nvGrpSpPr>
      <p:grpSpPr>
        <a:xfrm>
          <a:off x="0" y="0"/>
          <a:ext cx="0" cy="0"/>
          <a:chOff x="0" y="0"/>
          <a:chExt cx="0" cy="0"/>
        </a:xfrm>
      </p:grpSpPr>
      <p:sp>
        <p:nvSpPr>
          <p:cNvPr id="6" name="Rectangle 5"/>
          <p:cNvSpPr/>
          <p:nvPr userDrawn="1"/>
        </p:nvSpPr>
        <p:spPr>
          <a:xfrm>
            <a:off x="0" y="1023733"/>
            <a:ext cx="12192000" cy="768932"/>
          </a:xfrm>
          <a:prstGeom prst="rect">
            <a:avLst/>
          </a:prstGeom>
          <a:gradFill flip="none" rotWithShape="1">
            <a:gsLst>
              <a:gs pos="0">
                <a:srgbClr val="800059"/>
              </a:gs>
              <a:gs pos="34000">
                <a:srgbClr val="99006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p:cNvSpPr>
            <a:spLocks noGrp="1"/>
          </p:cNvSpPr>
          <p:nvPr>
            <p:ph type="body" sz="quarter" idx="11" hasCustomPrompt="1"/>
          </p:nvPr>
        </p:nvSpPr>
        <p:spPr>
          <a:xfrm>
            <a:off x="460587" y="1992239"/>
            <a:ext cx="5400516" cy="4414839"/>
          </a:xfrm>
          <a:prstGeom prst="rect">
            <a:avLst/>
          </a:prstGeom>
        </p:spPr>
        <p:txBody>
          <a:bodyPr vert="horz"/>
          <a:lstStyle>
            <a:lvl1pPr marL="457189" indent="-457189">
              <a:buClr>
                <a:srgbClr val="99006B"/>
              </a:buClr>
              <a:buFont typeface="Arial"/>
              <a:buChar char="•"/>
              <a:defRPr sz="2667">
                <a:solidFill>
                  <a:schemeClr val="tx1">
                    <a:lumMod val="75000"/>
                    <a:lumOff val="25000"/>
                  </a:schemeClr>
                </a:solidFill>
              </a:defRPr>
            </a:lvl1pPr>
            <a:lvl2pPr>
              <a:buClr>
                <a:srgbClr val="99006B"/>
              </a:buClr>
              <a:defRPr sz="2400">
                <a:solidFill>
                  <a:schemeClr val="tx1">
                    <a:lumMod val="75000"/>
                    <a:lumOff val="25000"/>
                  </a:schemeClr>
                </a:solidFill>
              </a:defRPr>
            </a:lvl2pPr>
            <a:lvl3pPr marL="1523962" indent="-304792">
              <a:buClr>
                <a:srgbClr val="99006B"/>
              </a:buClr>
              <a:buFont typeface="Arial"/>
              <a:buChar char="•"/>
              <a:defRPr sz="2133">
                <a:solidFill>
                  <a:schemeClr val="tx1">
                    <a:lumMod val="75000"/>
                    <a:lumOff val="25000"/>
                  </a:schemeClr>
                </a:solidFill>
              </a:defRPr>
            </a:lvl3pPr>
            <a:lvl4pPr>
              <a:buClr>
                <a:srgbClr val="99006B"/>
              </a:buClr>
              <a:defRPr sz="1867">
                <a:solidFill>
                  <a:schemeClr val="tx1">
                    <a:lumMod val="75000"/>
                    <a:lumOff val="25000"/>
                  </a:schemeClr>
                </a:solidFill>
              </a:defRPr>
            </a:lvl4pPr>
            <a:lvl5pPr>
              <a:buClr>
                <a:srgbClr val="99006B"/>
              </a:buClr>
              <a:defRPr sz="16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Text Placeholder 7"/>
          <p:cNvSpPr>
            <a:spLocks noGrp="1"/>
          </p:cNvSpPr>
          <p:nvPr>
            <p:ph type="body" sz="quarter" idx="12" hasCustomPrompt="1"/>
          </p:nvPr>
        </p:nvSpPr>
        <p:spPr>
          <a:xfrm>
            <a:off x="6288023" y="1992239"/>
            <a:ext cx="5400516" cy="4414839"/>
          </a:xfrm>
          <a:prstGeom prst="rect">
            <a:avLst/>
          </a:prstGeom>
        </p:spPr>
        <p:txBody>
          <a:bodyPr vert="horz"/>
          <a:lstStyle>
            <a:lvl1pPr marL="457189" indent="-457189">
              <a:buClr>
                <a:srgbClr val="99006B"/>
              </a:buClr>
              <a:buFont typeface="Arial"/>
              <a:buChar char="•"/>
              <a:defRPr sz="2667">
                <a:solidFill>
                  <a:schemeClr val="tx1">
                    <a:lumMod val="75000"/>
                    <a:lumOff val="25000"/>
                  </a:schemeClr>
                </a:solidFill>
              </a:defRPr>
            </a:lvl1pPr>
            <a:lvl2pPr>
              <a:buClr>
                <a:srgbClr val="99006B"/>
              </a:buClr>
              <a:defRPr sz="2400">
                <a:solidFill>
                  <a:schemeClr val="tx1">
                    <a:lumMod val="75000"/>
                    <a:lumOff val="25000"/>
                  </a:schemeClr>
                </a:solidFill>
              </a:defRPr>
            </a:lvl2pPr>
            <a:lvl3pPr marL="1523962" indent="-304792">
              <a:buClr>
                <a:srgbClr val="99006B"/>
              </a:buClr>
              <a:buFont typeface="Arial"/>
              <a:buChar char="•"/>
              <a:defRPr sz="2133">
                <a:solidFill>
                  <a:schemeClr val="tx1">
                    <a:lumMod val="75000"/>
                    <a:lumOff val="25000"/>
                  </a:schemeClr>
                </a:solidFill>
              </a:defRPr>
            </a:lvl3pPr>
            <a:lvl4pPr>
              <a:buClr>
                <a:srgbClr val="99006B"/>
              </a:buClr>
              <a:defRPr sz="1867">
                <a:solidFill>
                  <a:schemeClr val="tx1">
                    <a:lumMod val="75000"/>
                    <a:lumOff val="25000"/>
                  </a:schemeClr>
                </a:solidFill>
              </a:defRPr>
            </a:lvl4pPr>
            <a:lvl5pPr>
              <a:buClr>
                <a:srgbClr val="99006B"/>
              </a:buClr>
              <a:defRPr sz="16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8"/>
          <p:cNvSpPr>
            <a:spLocks noGrp="1"/>
          </p:cNvSpPr>
          <p:nvPr>
            <p:ph type="title" hasCustomPrompt="1"/>
          </p:nvPr>
        </p:nvSpPr>
        <p:spPr>
          <a:xfrm>
            <a:off x="460587" y="1056937"/>
            <a:ext cx="10972800" cy="643361"/>
          </a:xfrm>
          <a:prstGeom prst="rect">
            <a:avLst/>
          </a:prstGeom>
          <a:ln>
            <a:noFill/>
          </a:ln>
        </p:spPr>
        <p:txBody>
          <a:bodyPr vert="horz" anchor="ctr" anchorCtr="0"/>
          <a:lstStyle>
            <a:lvl1pPr>
              <a:defRPr sz="2933" b="0">
                <a:solidFill>
                  <a:srgbClr val="FFFFFF"/>
                </a:solidFill>
                <a:latin typeface="Arial"/>
                <a:cs typeface="Arial"/>
              </a:defRPr>
            </a:lvl1pPr>
          </a:lstStyle>
          <a:p>
            <a:r>
              <a:rPr lang="en-GB" dirty="0"/>
              <a:t>Click to edit master title style</a:t>
            </a:r>
            <a:endParaRPr lang="en-US" dirty="0"/>
          </a:p>
        </p:txBody>
      </p:sp>
      <p:sp>
        <p:nvSpPr>
          <p:cNvPr id="7" name="Text Placeholder 2"/>
          <p:cNvSpPr>
            <a:spLocks noGrp="1"/>
          </p:cNvSpPr>
          <p:nvPr>
            <p:ph type="body" sz="quarter" idx="13" hasCustomPrompt="1"/>
          </p:nvPr>
        </p:nvSpPr>
        <p:spPr>
          <a:xfrm>
            <a:off x="447403" y="430997"/>
            <a:ext cx="3954840" cy="358587"/>
          </a:xfrm>
          <a:prstGeom prst="rect">
            <a:avLst/>
          </a:prstGeom>
        </p:spPr>
        <p:txBody>
          <a:bodyPr vert="horz" anchor="ctr"/>
          <a:lstStyle>
            <a:lvl1pPr marL="0" indent="0">
              <a:buNone/>
              <a:defRPr sz="1867" baseline="0">
                <a:solidFill>
                  <a:srgbClr val="074094"/>
                </a:solidFill>
              </a:defRPr>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en-US" dirty="0"/>
              <a:t>PKF </a:t>
            </a:r>
            <a:r>
              <a:rPr lang="en-US" dirty="0" err="1"/>
              <a:t>Audisur</a:t>
            </a:r>
            <a:endParaRPr lang="en-US" dirty="0"/>
          </a:p>
        </p:txBody>
      </p:sp>
    </p:spTree>
    <p:extLst>
      <p:ext uri="{BB962C8B-B14F-4D97-AF65-F5344CB8AC3E}">
        <p14:creationId xmlns:p14="http://schemas.microsoft.com/office/powerpoint/2010/main" val="222781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Content Page Red">
    <p:spTree>
      <p:nvGrpSpPr>
        <p:cNvPr id="1" name=""/>
        <p:cNvGrpSpPr/>
        <p:nvPr/>
      </p:nvGrpSpPr>
      <p:grpSpPr>
        <a:xfrm>
          <a:off x="0" y="0"/>
          <a:ext cx="0" cy="0"/>
          <a:chOff x="0" y="0"/>
          <a:chExt cx="0" cy="0"/>
        </a:xfrm>
      </p:grpSpPr>
      <p:sp>
        <p:nvSpPr>
          <p:cNvPr id="22" name="Rectangle 21"/>
          <p:cNvSpPr/>
          <p:nvPr userDrawn="1"/>
        </p:nvSpPr>
        <p:spPr>
          <a:xfrm>
            <a:off x="0" y="1023733"/>
            <a:ext cx="12192000" cy="768932"/>
          </a:xfrm>
          <a:prstGeom prst="rect">
            <a:avLst/>
          </a:prstGeom>
          <a:gradFill flip="none" rotWithShape="1">
            <a:gsLst>
              <a:gs pos="0">
                <a:srgbClr val="A11B29"/>
              </a:gs>
              <a:gs pos="34000">
                <a:srgbClr val="C0203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Content Placeholder 2"/>
          <p:cNvSpPr>
            <a:spLocks noGrp="1"/>
          </p:cNvSpPr>
          <p:nvPr>
            <p:ph idx="1" hasCustomPrompt="1"/>
          </p:nvPr>
        </p:nvSpPr>
        <p:spPr>
          <a:xfrm>
            <a:off x="460587" y="1992239"/>
            <a:ext cx="10972800" cy="4327581"/>
          </a:xfrm>
          <a:prstGeom prst="rect">
            <a:avLst/>
          </a:prstGeom>
        </p:spPr>
        <p:txBody>
          <a:bodyPr/>
          <a:lstStyle>
            <a:lvl1pPr marL="457189" indent="-457189">
              <a:buClr>
                <a:srgbClr val="C02030"/>
              </a:buClr>
              <a:buFont typeface="Arial"/>
              <a:buChar char="•"/>
              <a:defRPr sz="2667">
                <a:solidFill>
                  <a:schemeClr val="tx1">
                    <a:lumMod val="75000"/>
                    <a:lumOff val="25000"/>
                  </a:schemeClr>
                </a:solidFill>
              </a:defRPr>
            </a:lvl1pPr>
            <a:lvl2pPr marL="990575" indent="-380990">
              <a:buClr>
                <a:srgbClr val="C00000"/>
              </a:buClr>
              <a:buFont typeface="Arial"/>
              <a:buChar char="–"/>
              <a:defRPr sz="2400">
                <a:solidFill>
                  <a:schemeClr val="tx1">
                    <a:lumMod val="75000"/>
                    <a:lumOff val="25000"/>
                  </a:schemeClr>
                </a:solidFill>
              </a:defRPr>
            </a:lvl2pPr>
            <a:lvl3pPr marL="1523962" indent="-304792">
              <a:buClr>
                <a:srgbClr val="C00000"/>
              </a:buClr>
              <a:buFont typeface="Arial"/>
              <a:buChar char="•"/>
              <a:defRPr sz="2133">
                <a:solidFill>
                  <a:schemeClr val="tx1">
                    <a:lumMod val="75000"/>
                    <a:lumOff val="25000"/>
                  </a:schemeClr>
                </a:solidFill>
              </a:defRPr>
            </a:lvl3pPr>
            <a:lvl4pPr marL="2133547" indent="-304792">
              <a:buClr>
                <a:srgbClr val="C00000"/>
              </a:buClr>
              <a:buFont typeface="Arial"/>
              <a:buChar char="–"/>
              <a:defRPr sz="1867">
                <a:solidFill>
                  <a:schemeClr val="tx1">
                    <a:lumMod val="75000"/>
                    <a:lumOff val="25000"/>
                  </a:schemeClr>
                </a:solidFill>
              </a:defRPr>
            </a:lvl4pPr>
            <a:lvl5pPr marL="2743131" indent="-304792">
              <a:buClr>
                <a:srgbClr val="C00000"/>
              </a:buClr>
              <a:buFont typeface="Arial"/>
              <a:buChar char="»"/>
              <a:defRPr sz="1600">
                <a:solidFill>
                  <a:schemeClr val="tx1">
                    <a:lumMod val="75000"/>
                    <a:lumOff val="25000"/>
                  </a:schemeClr>
                </a:solidFill>
              </a:defRPr>
            </a:lvl5pPr>
          </a:lstStyle>
          <a:p>
            <a:pPr lvl="0"/>
            <a:r>
              <a:rPr lang="en-GB"/>
              <a:t>Click to edit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itle 8"/>
          <p:cNvSpPr>
            <a:spLocks noGrp="1"/>
          </p:cNvSpPr>
          <p:nvPr>
            <p:ph type="title" hasCustomPrompt="1"/>
          </p:nvPr>
        </p:nvSpPr>
        <p:spPr>
          <a:xfrm>
            <a:off x="460587" y="1056937"/>
            <a:ext cx="10972800" cy="643361"/>
          </a:xfrm>
          <a:prstGeom prst="rect">
            <a:avLst/>
          </a:prstGeom>
          <a:ln>
            <a:noFill/>
          </a:ln>
        </p:spPr>
        <p:txBody>
          <a:bodyPr vert="horz" anchor="ctr" anchorCtr="0"/>
          <a:lstStyle>
            <a:lvl1pPr>
              <a:defRPr sz="2933" b="0">
                <a:solidFill>
                  <a:srgbClr val="FFFFFF"/>
                </a:solidFill>
                <a:latin typeface="Arial"/>
                <a:cs typeface="Arial"/>
              </a:defRPr>
            </a:lvl1pPr>
          </a:lstStyle>
          <a:p>
            <a:r>
              <a:rPr lang="en-GB"/>
              <a:t>Click to edit master title style</a:t>
            </a:r>
            <a:endParaRPr lang="en-US"/>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79961" y="6352769"/>
            <a:ext cx="3110163" cy="457200"/>
          </a:xfrm>
          <a:prstGeom prst="rect">
            <a:avLst/>
          </a:prstGeom>
        </p:spPr>
      </p:pic>
    </p:spTree>
    <p:extLst>
      <p:ext uri="{BB962C8B-B14F-4D97-AF65-F5344CB8AC3E}">
        <p14:creationId xmlns:p14="http://schemas.microsoft.com/office/powerpoint/2010/main" val="2195457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icture &amp; Text Content Page Blue">
    <p:spTree>
      <p:nvGrpSpPr>
        <p:cNvPr id="1" name=""/>
        <p:cNvGrpSpPr/>
        <p:nvPr/>
      </p:nvGrpSpPr>
      <p:grpSpPr>
        <a:xfrm>
          <a:off x="0" y="0"/>
          <a:ext cx="0" cy="0"/>
          <a:chOff x="0" y="0"/>
          <a:chExt cx="0" cy="0"/>
        </a:xfrm>
      </p:grpSpPr>
      <p:sp>
        <p:nvSpPr>
          <p:cNvPr id="6" name="Rectangle 5"/>
          <p:cNvSpPr/>
          <p:nvPr userDrawn="1"/>
        </p:nvSpPr>
        <p:spPr>
          <a:xfrm>
            <a:off x="0" y="1023733"/>
            <a:ext cx="12192000" cy="768932"/>
          </a:xfrm>
          <a:prstGeom prst="rect">
            <a:avLst/>
          </a:prstGeom>
          <a:gradFill flip="none" rotWithShape="1">
            <a:gsLst>
              <a:gs pos="0">
                <a:srgbClr val="24779F"/>
              </a:gs>
              <a:gs pos="34000">
                <a:srgbClr val="2A88B4"/>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Picture Placeholder 2"/>
          <p:cNvSpPr>
            <a:spLocks noGrp="1"/>
          </p:cNvSpPr>
          <p:nvPr>
            <p:ph type="pic" sz="quarter" idx="13" hasCustomPrompt="1"/>
          </p:nvPr>
        </p:nvSpPr>
        <p:spPr>
          <a:xfrm>
            <a:off x="465733" y="1996764"/>
            <a:ext cx="5275595" cy="4497387"/>
          </a:xfrm>
          <a:prstGeom prst="rect">
            <a:avLst/>
          </a:prstGeom>
        </p:spPr>
        <p:txBody>
          <a:bodyPr vert="horz"/>
          <a:lstStyle>
            <a:lvl1pPr marL="457189" indent="-457189">
              <a:buClr>
                <a:srgbClr val="2A89B4"/>
              </a:buClr>
              <a:buFont typeface="Arial"/>
              <a:buChar char="•"/>
              <a:defRPr sz="2667">
                <a:solidFill>
                  <a:srgbClr val="404040"/>
                </a:solidFill>
              </a:defRPr>
            </a:lvl1pPr>
          </a:lstStyle>
          <a:p>
            <a:r>
              <a:rPr lang="en-US" dirty="0"/>
              <a:t>Click to add picture</a:t>
            </a:r>
          </a:p>
        </p:txBody>
      </p:sp>
      <p:sp>
        <p:nvSpPr>
          <p:cNvPr id="27" name="Text Placeholder 7"/>
          <p:cNvSpPr>
            <a:spLocks noGrp="1"/>
          </p:cNvSpPr>
          <p:nvPr>
            <p:ph type="body" sz="quarter" idx="11" hasCustomPrompt="1"/>
          </p:nvPr>
        </p:nvSpPr>
        <p:spPr>
          <a:xfrm>
            <a:off x="6038019" y="1995693"/>
            <a:ext cx="5400516" cy="4414839"/>
          </a:xfrm>
          <a:prstGeom prst="rect">
            <a:avLst/>
          </a:prstGeom>
        </p:spPr>
        <p:txBody>
          <a:bodyPr vert="horz"/>
          <a:lstStyle>
            <a:lvl1pPr marL="457189" indent="-457189">
              <a:buClr>
                <a:srgbClr val="2A89B4"/>
              </a:buClr>
              <a:buFont typeface="Arial"/>
              <a:buChar char="•"/>
              <a:defRPr sz="2667">
                <a:solidFill>
                  <a:srgbClr val="404040"/>
                </a:solidFill>
              </a:defRPr>
            </a:lvl1pPr>
            <a:lvl2pPr>
              <a:buClr>
                <a:srgbClr val="2A89B4"/>
              </a:buClr>
              <a:defRPr sz="2400">
                <a:solidFill>
                  <a:srgbClr val="404040"/>
                </a:solidFill>
              </a:defRPr>
            </a:lvl2pPr>
            <a:lvl3pPr marL="1523962" indent="-304792">
              <a:buClr>
                <a:srgbClr val="2A89B4"/>
              </a:buClr>
              <a:buFont typeface="Arial"/>
              <a:buChar char="•"/>
              <a:defRPr sz="2133">
                <a:solidFill>
                  <a:srgbClr val="404040"/>
                </a:solidFill>
              </a:defRPr>
            </a:lvl3pPr>
            <a:lvl4pPr>
              <a:buClr>
                <a:srgbClr val="2A89B4"/>
              </a:buClr>
              <a:defRPr sz="1867">
                <a:solidFill>
                  <a:srgbClr val="404040"/>
                </a:solidFill>
              </a:defRPr>
            </a:lvl4pPr>
            <a:lvl5pPr>
              <a:buClr>
                <a:srgbClr val="2A89B4"/>
              </a:buClr>
              <a:defRPr sz="1600">
                <a:solidFill>
                  <a:srgbClr val="404040"/>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8"/>
          <p:cNvSpPr>
            <a:spLocks noGrp="1"/>
          </p:cNvSpPr>
          <p:nvPr>
            <p:ph type="title" hasCustomPrompt="1"/>
          </p:nvPr>
        </p:nvSpPr>
        <p:spPr>
          <a:xfrm>
            <a:off x="460587" y="1056937"/>
            <a:ext cx="10972800" cy="643361"/>
          </a:xfrm>
          <a:prstGeom prst="rect">
            <a:avLst/>
          </a:prstGeom>
          <a:ln>
            <a:noFill/>
          </a:ln>
        </p:spPr>
        <p:txBody>
          <a:bodyPr vert="horz" anchor="ctr" anchorCtr="0"/>
          <a:lstStyle>
            <a:lvl1pPr>
              <a:defRPr sz="2933" b="0">
                <a:solidFill>
                  <a:srgbClr val="FFFFFF"/>
                </a:solidFill>
                <a:latin typeface="Arial"/>
                <a:cs typeface="Arial"/>
              </a:defRPr>
            </a:lvl1pPr>
          </a:lstStyle>
          <a:p>
            <a:r>
              <a:rPr lang="en-GB" dirty="0"/>
              <a:t>Click to edit master title style</a:t>
            </a:r>
            <a:endParaRPr lang="en-US" dirty="0"/>
          </a:p>
        </p:txBody>
      </p:sp>
      <p:sp>
        <p:nvSpPr>
          <p:cNvPr id="7" name="Text Placeholder 2"/>
          <p:cNvSpPr>
            <a:spLocks noGrp="1"/>
          </p:cNvSpPr>
          <p:nvPr>
            <p:ph type="body" sz="quarter" idx="12" hasCustomPrompt="1"/>
          </p:nvPr>
        </p:nvSpPr>
        <p:spPr>
          <a:xfrm>
            <a:off x="460800" y="417600"/>
            <a:ext cx="3954840" cy="358587"/>
          </a:xfrm>
          <a:prstGeom prst="rect">
            <a:avLst/>
          </a:prstGeom>
        </p:spPr>
        <p:txBody>
          <a:bodyPr vert="horz" anchor="ctr"/>
          <a:lstStyle>
            <a:lvl1pPr marL="0" indent="0">
              <a:buNone/>
              <a:defRPr sz="1867" baseline="0">
                <a:solidFill>
                  <a:srgbClr val="074094"/>
                </a:solidFill>
              </a:defRPr>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en-US" dirty="0"/>
              <a:t>PKF </a:t>
            </a:r>
            <a:r>
              <a:rPr lang="en-US" dirty="0" err="1"/>
              <a:t>Audisur</a:t>
            </a:r>
            <a:endParaRPr lang="en-US" dirty="0"/>
          </a:p>
        </p:txBody>
      </p:sp>
    </p:spTree>
    <p:extLst>
      <p:ext uri="{BB962C8B-B14F-4D97-AF65-F5344CB8AC3E}">
        <p14:creationId xmlns:p14="http://schemas.microsoft.com/office/powerpoint/2010/main" val="249025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icture &amp; Text Content Page Yellow">
    <p:spTree>
      <p:nvGrpSpPr>
        <p:cNvPr id="1" name=""/>
        <p:cNvGrpSpPr/>
        <p:nvPr/>
      </p:nvGrpSpPr>
      <p:grpSpPr>
        <a:xfrm>
          <a:off x="0" y="0"/>
          <a:ext cx="0" cy="0"/>
          <a:chOff x="0" y="0"/>
          <a:chExt cx="0" cy="0"/>
        </a:xfrm>
      </p:grpSpPr>
      <p:sp>
        <p:nvSpPr>
          <p:cNvPr id="6" name="Rectangle 5"/>
          <p:cNvSpPr/>
          <p:nvPr userDrawn="1"/>
        </p:nvSpPr>
        <p:spPr>
          <a:xfrm>
            <a:off x="0" y="1023733"/>
            <a:ext cx="12192000" cy="768932"/>
          </a:xfrm>
          <a:prstGeom prst="rect">
            <a:avLst/>
          </a:prstGeom>
          <a:gradFill flip="none" rotWithShape="1">
            <a:gsLst>
              <a:gs pos="0">
                <a:srgbClr val="CCAD21"/>
              </a:gs>
              <a:gs pos="34000">
                <a:srgbClr val="E3C22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Picture Placeholder 2"/>
          <p:cNvSpPr>
            <a:spLocks noGrp="1"/>
          </p:cNvSpPr>
          <p:nvPr>
            <p:ph type="pic" sz="quarter" idx="13" hasCustomPrompt="1"/>
          </p:nvPr>
        </p:nvSpPr>
        <p:spPr>
          <a:xfrm>
            <a:off x="465733" y="1996764"/>
            <a:ext cx="5275595" cy="4497387"/>
          </a:xfrm>
          <a:prstGeom prst="rect">
            <a:avLst/>
          </a:prstGeom>
        </p:spPr>
        <p:txBody>
          <a:bodyPr vert="horz"/>
          <a:lstStyle>
            <a:lvl1pPr marL="457189" indent="-457189">
              <a:buClr>
                <a:srgbClr val="E3C227"/>
              </a:buClr>
              <a:buFont typeface="Arial"/>
              <a:buChar char="•"/>
              <a:defRPr sz="2667">
                <a:solidFill>
                  <a:srgbClr val="404040"/>
                </a:solidFill>
              </a:defRPr>
            </a:lvl1pPr>
          </a:lstStyle>
          <a:p>
            <a:r>
              <a:rPr lang="en-US" dirty="0"/>
              <a:t>Click to add picture</a:t>
            </a:r>
          </a:p>
        </p:txBody>
      </p:sp>
      <p:sp>
        <p:nvSpPr>
          <p:cNvPr id="27" name="Text Placeholder 7"/>
          <p:cNvSpPr>
            <a:spLocks noGrp="1"/>
          </p:cNvSpPr>
          <p:nvPr>
            <p:ph type="body" sz="quarter" idx="11" hasCustomPrompt="1"/>
          </p:nvPr>
        </p:nvSpPr>
        <p:spPr>
          <a:xfrm>
            <a:off x="6038019" y="1995693"/>
            <a:ext cx="5400516" cy="4414839"/>
          </a:xfrm>
          <a:prstGeom prst="rect">
            <a:avLst/>
          </a:prstGeom>
        </p:spPr>
        <p:txBody>
          <a:bodyPr vert="horz"/>
          <a:lstStyle>
            <a:lvl1pPr marL="457189" indent="-457189">
              <a:buClr>
                <a:srgbClr val="E3C227"/>
              </a:buClr>
              <a:buFont typeface="Arial"/>
              <a:buChar char="•"/>
              <a:defRPr sz="2667">
                <a:solidFill>
                  <a:srgbClr val="404040"/>
                </a:solidFill>
              </a:defRPr>
            </a:lvl1pPr>
            <a:lvl2pPr>
              <a:buClr>
                <a:srgbClr val="E3C227"/>
              </a:buClr>
              <a:defRPr sz="2400">
                <a:solidFill>
                  <a:srgbClr val="404040"/>
                </a:solidFill>
              </a:defRPr>
            </a:lvl2pPr>
            <a:lvl3pPr marL="1523962" indent="-304792">
              <a:buClr>
                <a:srgbClr val="E3C227"/>
              </a:buClr>
              <a:buFont typeface="Arial"/>
              <a:buChar char="•"/>
              <a:defRPr sz="2133">
                <a:solidFill>
                  <a:srgbClr val="404040"/>
                </a:solidFill>
              </a:defRPr>
            </a:lvl3pPr>
            <a:lvl4pPr>
              <a:buClr>
                <a:srgbClr val="E3C227"/>
              </a:buClr>
              <a:defRPr sz="1867">
                <a:solidFill>
                  <a:srgbClr val="404040"/>
                </a:solidFill>
              </a:defRPr>
            </a:lvl4pPr>
            <a:lvl5pPr>
              <a:buClr>
                <a:srgbClr val="E3C227"/>
              </a:buClr>
              <a:defRPr sz="1600">
                <a:solidFill>
                  <a:srgbClr val="404040"/>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8"/>
          <p:cNvSpPr>
            <a:spLocks noGrp="1"/>
          </p:cNvSpPr>
          <p:nvPr>
            <p:ph type="title" hasCustomPrompt="1"/>
          </p:nvPr>
        </p:nvSpPr>
        <p:spPr>
          <a:xfrm>
            <a:off x="460587" y="1056937"/>
            <a:ext cx="10972800" cy="643361"/>
          </a:xfrm>
          <a:prstGeom prst="rect">
            <a:avLst/>
          </a:prstGeom>
          <a:ln>
            <a:noFill/>
          </a:ln>
        </p:spPr>
        <p:txBody>
          <a:bodyPr vert="horz" anchor="ctr" anchorCtr="0"/>
          <a:lstStyle>
            <a:lvl1pPr>
              <a:defRPr sz="2933" b="0">
                <a:solidFill>
                  <a:srgbClr val="0D0D0D"/>
                </a:solidFill>
                <a:latin typeface="Arial"/>
                <a:cs typeface="Arial"/>
              </a:defRPr>
            </a:lvl1pPr>
          </a:lstStyle>
          <a:p>
            <a:r>
              <a:rPr lang="en-GB" dirty="0"/>
              <a:t>Click to edit master title style</a:t>
            </a:r>
            <a:endParaRPr lang="en-US" dirty="0"/>
          </a:p>
        </p:txBody>
      </p:sp>
      <p:sp>
        <p:nvSpPr>
          <p:cNvPr id="7" name="Text Placeholder 2"/>
          <p:cNvSpPr>
            <a:spLocks noGrp="1"/>
          </p:cNvSpPr>
          <p:nvPr>
            <p:ph type="body" sz="quarter" idx="12" hasCustomPrompt="1"/>
          </p:nvPr>
        </p:nvSpPr>
        <p:spPr>
          <a:xfrm>
            <a:off x="460800" y="417600"/>
            <a:ext cx="3954840" cy="358587"/>
          </a:xfrm>
          <a:prstGeom prst="rect">
            <a:avLst/>
          </a:prstGeom>
        </p:spPr>
        <p:txBody>
          <a:bodyPr vert="horz" anchor="ctr"/>
          <a:lstStyle>
            <a:lvl1pPr marL="0" indent="0">
              <a:buNone/>
              <a:defRPr sz="1867" baseline="0">
                <a:solidFill>
                  <a:srgbClr val="074094"/>
                </a:solidFill>
              </a:defRPr>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en-US" dirty="0"/>
              <a:t>PKF </a:t>
            </a:r>
            <a:r>
              <a:rPr lang="en-US" dirty="0" err="1"/>
              <a:t>Audisur</a:t>
            </a:r>
            <a:endParaRPr lang="en-US" dirty="0"/>
          </a:p>
        </p:txBody>
      </p:sp>
    </p:spTree>
    <p:extLst>
      <p:ext uri="{BB962C8B-B14F-4D97-AF65-F5344CB8AC3E}">
        <p14:creationId xmlns:p14="http://schemas.microsoft.com/office/powerpoint/2010/main" val="1423528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C2543CCA-D6A5-42DC-9172-11E6E9B49038}" type="datetimeFigureOut">
              <a:rPr lang="es-ES" smtClean="0"/>
              <a:t>19/10/2020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6A271EF-13C4-4A88-8C46-69E51BFD78F8}" type="slidenum">
              <a:rPr lang="es-ES" smtClean="0"/>
              <a:t>‹Nº›</a:t>
            </a:fld>
            <a:endParaRPr lang="es-ES"/>
          </a:p>
        </p:txBody>
      </p:sp>
    </p:spTree>
    <p:extLst>
      <p:ext uri="{BB962C8B-B14F-4D97-AF65-F5344CB8AC3E}">
        <p14:creationId xmlns:p14="http://schemas.microsoft.com/office/powerpoint/2010/main" val="3075156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C2543CCA-D6A5-42DC-9172-11E6E9B49038}" type="datetimeFigureOut">
              <a:rPr lang="es-ES" smtClean="0"/>
              <a:t>19/10/2020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6A271EF-13C4-4A88-8C46-69E51BFD78F8}" type="slidenum">
              <a:rPr lang="es-ES" smtClean="0"/>
              <a:t>‹Nº›</a:t>
            </a:fld>
            <a:endParaRPr lang="es-ES"/>
          </a:p>
        </p:txBody>
      </p:sp>
    </p:spTree>
    <p:extLst>
      <p:ext uri="{BB962C8B-B14F-4D97-AF65-F5344CB8AC3E}">
        <p14:creationId xmlns:p14="http://schemas.microsoft.com/office/powerpoint/2010/main" val="3820168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C2543CCA-D6A5-42DC-9172-11E6E9B49038}" type="datetimeFigureOut">
              <a:rPr lang="es-ES" smtClean="0"/>
              <a:t>19/10/2020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6A271EF-13C4-4A88-8C46-69E51BFD78F8}" type="slidenum">
              <a:rPr lang="es-ES" smtClean="0"/>
              <a:t>‹Nº›</a:t>
            </a:fld>
            <a:endParaRPr lang="es-ES"/>
          </a:p>
        </p:txBody>
      </p:sp>
    </p:spTree>
    <p:extLst>
      <p:ext uri="{BB962C8B-B14F-4D97-AF65-F5344CB8AC3E}">
        <p14:creationId xmlns:p14="http://schemas.microsoft.com/office/powerpoint/2010/main" val="3385963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C2543CCA-D6A5-42DC-9172-11E6E9B49038}" type="datetimeFigureOut">
              <a:rPr lang="es-ES" smtClean="0"/>
              <a:t>19/10/2020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6A271EF-13C4-4A88-8C46-69E51BFD78F8}" type="slidenum">
              <a:rPr lang="es-ES" smtClean="0"/>
              <a:t>‹Nº›</a:t>
            </a:fld>
            <a:endParaRPr lang="es-ES"/>
          </a:p>
        </p:txBody>
      </p:sp>
    </p:spTree>
    <p:extLst>
      <p:ext uri="{BB962C8B-B14F-4D97-AF65-F5344CB8AC3E}">
        <p14:creationId xmlns:p14="http://schemas.microsoft.com/office/powerpoint/2010/main" val="3825756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C2543CCA-D6A5-42DC-9172-11E6E9B49038}" type="datetimeFigureOut">
              <a:rPr lang="es-ES" smtClean="0"/>
              <a:t>19/10/2020</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66A271EF-13C4-4A88-8C46-69E51BFD78F8}" type="slidenum">
              <a:rPr lang="es-ES" smtClean="0"/>
              <a:t>‹Nº›</a:t>
            </a:fld>
            <a:endParaRPr lang="es-ES"/>
          </a:p>
        </p:txBody>
      </p:sp>
    </p:spTree>
    <p:extLst>
      <p:ext uri="{BB962C8B-B14F-4D97-AF65-F5344CB8AC3E}">
        <p14:creationId xmlns:p14="http://schemas.microsoft.com/office/powerpoint/2010/main" val="988025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C2543CCA-D6A5-42DC-9172-11E6E9B49038}" type="datetimeFigureOut">
              <a:rPr lang="es-ES" smtClean="0"/>
              <a:t>19/10/2020</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66A271EF-13C4-4A88-8C46-69E51BFD78F8}" type="slidenum">
              <a:rPr lang="es-ES" smtClean="0"/>
              <a:t>‹Nº›</a:t>
            </a:fld>
            <a:endParaRPr lang="es-ES"/>
          </a:p>
        </p:txBody>
      </p:sp>
    </p:spTree>
    <p:extLst>
      <p:ext uri="{BB962C8B-B14F-4D97-AF65-F5344CB8AC3E}">
        <p14:creationId xmlns:p14="http://schemas.microsoft.com/office/powerpoint/2010/main" val="1161291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2543CCA-D6A5-42DC-9172-11E6E9B49038}" type="datetimeFigureOut">
              <a:rPr lang="es-ES" smtClean="0"/>
              <a:t>19/10/2020</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66A271EF-13C4-4A88-8C46-69E51BFD78F8}" type="slidenum">
              <a:rPr lang="es-ES" smtClean="0"/>
              <a:t>‹Nº›</a:t>
            </a:fld>
            <a:endParaRPr lang="es-ES"/>
          </a:p>
        </p:txBody>
      </p:sp>
    </p:spTree>
    <p:extLst>
      <p:ext uri="{BB962C8B-B14F-4D97-AF65-F5344CB8AC3E}">
        <p14:creationId xmlns:p14="http://schemas.microsoft.com/office/powerpoint/2010/main" val="371745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2543CCA-D6A5-42DC-9172-11E6E9B49038}" type="datetimeFigureOut">
              <a:rPr lang="es-ES" smtClean="0"/>
              <a:t>19/10/2020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6A271EF-13C4-4A88-8C46-69E51BFD78F8}" type="slidenum">
              <a:rPr lang="es-ES" smtClean="0"/>
              <a:t>‹Nº›</a:t>
            </a:fld>
            <a:endParaRPr lang="es-ES"/>
          </a:p>
        </p:txBody>
      </p:sp>
    </p:spTree>
    <p:extLst>
      <p:ext uri="{BB962C8B-B14F-4D97-AF65-F5344CB8AC3E}">
        <p14:creationId xmlns:p14="http://schemas.microsoft.com/office/powerpoint/2010/main" val="2375484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Content Page Orange">
    <p:spTree>
      <p:nvGrpSpPr>
        <p:cNvPr id="1" name=""/>
        <p:cNvGrpSpPr/>
        <p:nvPr/>
      </p:nvGrpSpPr>
      <p:grpSpPr>
        <a:xfrm>
          <a:off x="0" y="0"/>
          <a:ext cx="0" cy="0"/>
          <a:chOff x="0" y="0"/>
          <a:chExt cx="0" cy="0"/>
        </a:xfrm>
      </p:grpSpPr>
      <p:sp>
        <p:nvSpPr>
          <p:cNvPr id="5" name="Rectangle 4"/>
          <p:cNvSpPr/>
          <p:nvPr userDrawn="1"/>
        </p:nvSpPr>
        <p:spPr>
          <a:xfrm>
            <a:off x="0" y="1023733"/>
            <a:ext cx="12192000" cy="768932"/>
          </a:xfrm>
          <a:prstGeom prst="rect">
            <a:avLst/>
          </a:prstGeom>
          <a:gradFill flip="none" rotWithShape="1">
            <a:gsLst>
              <a:gs pos="0">
                <a:srgbClr val="B47319"/>
              </a:gs>
              <a:gs pos="34000">
                <a:srgbClr val="CE831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Content Placeholder 2"/>
          <p:cNvSpPr>
            <a:spLocks noGrp="1"/>
          </p:cNvSpPr>
          <p:nvPr>
            <p:ph idx="1" hasCustomPrompt="1"/>
          </p:nvPr>
        </p:nvSpPr>
        <p:spPr>
          <a:xfrm>
            <a:off x="460587" y="1992239"/>
            <a:ext cx="10972800" cy="4327581"/>
          </a:xfrm>
          <a:prstGeom prst="rect">
            <a:avLst/>
          </a:prstGeom>
        </p:spPr>
        <p:txBody>
          <a:bodyPr/>
          <a:lstStyle>
            <a:lvl1pPr marL="457189" indent="-457189">
              <a:buClr>
                <a:srgbClr val="CD831A"/>
              </a:buClr>
              <a:buFont typeface="Arial"/>
              <a:buChar char="•"/>
              <a:defRPr sz="2667">
                <a:solidFill>
                  <a:schemeClr val="tx1">
                    <a:lumMod val="75000"/>
                    <a:lumOff val="25000"/>
                  </a:schemeClr>
                </a:solidFill>
              </a:defRPr>
            </a:lvl1pPr>
            <a:lvl2pPr marL="990575" indent="-380990">
              <a:buClr>
                <a:srgbClr val="CD831A"/>
              </a:buClr>
              <a:buFont typeface="Arial"/>
              <a:buChar char="–"/>
              <a:defRPr sz="2400">
                <a:solidFill>
                  <a:schemeClr val="tx1">
                    <a:lumMod val="75000"/>
                    <a:lumOff val="25000"/>
                  </a:schemeClr>
                </a:solidFill>
              </a:defRPr>
            </a:lvl2pPr>
            <a:lvl3pPr marL="1523962" indent="-304792">
              <a:buClr>
                <a:srgbClr val="CD831A"/>
              </a:buClr>
              <a:buFont typeface="Arial"/>
              <a:buChar char="•"/>
              <a:defRPr sz="2133">
                <a:solidFill>
                  <a:schemeClr val="tx1">
                    <a:lumMod val="75000"/>
                    <a:lumOff val="25000"/>
                  </a:schemeClr>
                </a:solidFill>
              </a:defRPr>
            </a:lvl3pPr>
            <a:lvl4pPr marL="2133547" indent="-304792">
              <a:buClr>
                <a:srgbClr val="CD831A"/>
              </a:buClr>
              <a:buFont typeface="Arial"/>
              <a:buChar char="–"/>
              <a:defRPr sz="1867">
                <a:solidFill>
                  <a:schemeClr val="tx1">
                    <a:lumMod val="75000"/>
                    <a:lumOff val="25000"/>
                  </a:schemeClr>
                </a:solidFill>
              </a:defRPr>
            </a:lvl4pPr>
            <a:lvl5pPr marL="2743131" indent="-304792">
              <a:buClr>
                <a:srgbClr val="CD831A"/>
              </a:buClr>
              <a:buFont typeface="Arial"/>
              <a:buChar char="»"/>
              <a:defRPr sz="1600">
                <a:solidFill>
                  <a:schemeClr val="tx1">
                    <a:lumMod val="75000"/>
                    <a:lumOff val="25000"/>
                  </a:schemeClr>
                </a:solidFill>
              </a:defRPr>
            </a:lvl5pPr>
          </a:lstStyle>
          <a:p>
            <a:pPr lvl="0"/>
            <a:r>
              <a:rPr lang="en-GB"/>
              <a:t>Click to edit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itle 8"/>
          <p:cNvSpPr>
            <a:spLocks noGrp="1"/>
          </p:cNvSpPr>
          <p:nvPr>
            <p:ph type="title" hasCustomPrompt="1"/>
          </p:nvPr>
        </p:nvSpPr>
        <p:spPr>
          <a:xfrm>
            <a:off x="460587" y="1056937"/>
            <a:ext cx="10972800" cy="643361"/>
          </a:xfrm>
          <a:prstGeom prst="rect">
            <a:avLst/>
          </a:prstGeom>
          <a:ln>
            <a:noFill/>
          </a:ln>
        </p:spPr>
        <p:txBody>
          <a:bodyPr vert="horz" anchor="ctr" anchorCtr="0"/>
          <a:lstStyle>
            <a:lvl1pPr>
              <a:defRPr sz="2933" b="0">
                <a:solidFill>
                  <a:srgbClr val="FFFFFF"/>
                </a:solidFill>
                <a:latin typeface="Arial"/>
                <a:cs typeface="Arial"/>
              </a:defRPr>
            </a:lvl1pPr>
          </a:lstStyle>
          <a:p>
            <a:r>
              <a:rPr lang="en-GB"/>
              <a:t>Click to edit master title style</a:t>
            </a: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79961" y="6352769"/>
            <a:ext cx="3110163" cy="457200"/>
          </a:xfrm>
          <a:prstGeom prst="rect">
            <a:avLst/>
          </a:prstGeom>
        </p:spPr>
      </p:pic>
    </p:spTree>
    <p:extLst>
      <p:ext uri="{BB962C8B-B14F-4D97-AF65-F5344CB8AC3E}">
        <p14:creationId xmlns:p14="http://schemas.microsoft.com/office/powerpoint/2010/main" val="9128914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2543CCA-D6A5-42DC-9172-11E6E9B49038}" type="datetimeFigureOut">
              <a:rPr lang="es-ES" smtClean="0"/>
              <a:t>19/10/2020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6A271EF-13C4-4A88-8C46-69E51BFD78F8}" type="slidenum">
              <a:rPr lang="es-ES" smtClean="0"/>
              <a:t>‹Nº›</a:t>
            </a:fld>
            <a:endParaRPr lang="es-ES"/>
          </a:p>
        </p:txBody>
      </p:sp>
    </p:spTree>
    <p:extLst>
      <p:ext uri="{BB962C8B-B14F-4D97-AF65-F5344CB8AC3E}">
        <p14:creationId xmlns:p14="http://schemas.microsoft.com/office/powerpoint/2010/main" val="2665004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C2543CCA-D6A5-42DC-9172-11E6E9B49038}" type="datetimeFigureOut">
              <a:rPr lang="es-ES" smtClean="0"/>
              <a:t>19/10/2020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6A271EF-13C4-4A88-8C46-69E51BFD78F8}" type="slidenum">
              <a:rPr lang="es-ES" smtClean="0"/>
              <a:t>‹Nº›</a:t>
            </a:fld>
            <a:endParaRPr lang="es-ES"/>
          </a:p>
        </p:txBody>
      </p:sp>
    </p:spTree>
    <p:extLst>
      <p:ext uri="{BB962C8B-B14F-4D97-AF65-F5344CB8AC3E}">
        <p14:creationId xmlns:p14="http://schemas.microsoft.com/office/powerpoint/2010/main" val="1467840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C2543CCA-D6A5-42DC-9172-11E6E9B49038}" type="datetimeFigureOut">
              <a:rPr lang="es-ES" smtClean="0"/>
              <a:t>19/10/2020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6A271EF-13C4-4A88-8C46-69E51BFD78F8}" type="slidenum">
              <a:rPr lang="es-ES" smtClean="0"/>
              <a:t>‹Nº›</a:t>
            </a:fld>
            <a:endParaRPr lang="es-ES"/>
          </a:p>
        </p:txBody>
      </p:sp>
    </p:spTree>
    <p:extLst>
      <p:ext uri="{BB962C8B-B14F-4D97-AF65-F5344CB8AC3E}">
        <p14:creationId xmlns:p14="http://schemas.microsoft.com/office/powerpoint/2010/main" val="1508080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Chapter Divider Cerise">
    <p:spTree>
      <p:nvGrpSpPr>
        <p:cNvPr id="1" name=""/>
        <p:cNvGrpSpPr/>
        <p:nvPr/>
      </p:nvGrpSpPr>
      <p:grpSpPr>
        <a:xfrm>
          <a:off x="0" y="0"/>
          <a:ext cx="0" cy="0"/>
          <a:chOff x="0" y="0"/>
          <a:chExt cx="0" cy="0"/>
        </a:xfrm>
      </p:grpSpPr>
      <p:sp>
        <p:nvSpPr>
          <p:cNvPr id="5" name="Rectangle 4"/>
          <p:cNvSpPr/>
          <p:nvPr userDrawn="1"/>
        </p:nvSpPr>
        <p:spPr>
          <a:xfrm>
            <a:off x="0" y="2233476"/>
            <a:ext cx="12192000" cy="4624525"/>
          </a:xfrm>
          <a:prstGeom prst="rect">
            <a:avLst/>
          </a:prstGeom>
          <a:gradFill flip="none" rotWithShape="1">
            <a:gsLst>
              <a:gs pos="0">
                <a:srgbClr val="800059"/>
              </a:gs>
              <a:gs pos="34000">
                <a:srgbClr val="99006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4"/>
          <p:cNvSpPr>
            <a:spLocks noGrp="1"/>
          </p:cNvSpPr>
          <p:nvPr>
            <p:ph type="title" hasCustomPrompt="1"/>
          </p:nvPr>
        </p:nvSpPr>
        <p:spPr>
          <a:xfrm>
            <a:off x="640361" y="2704087"/>
            <a:ext cx="7055472" cy="954107"/>
          </a:xfrm>
          <a:prstGeom prst="rect">
            <a:avLst/>
          </a:prstGeom>
        </p:spPr>
        <p:txBody>
          <a:bodyPr vert="horz" anchor="ctr" anchorCtr="0">
            <a:normAutofit/>
          </a:bodyPr>
          <a:lstStyle>
            <a:lvl1pPr>
              <a:defRPr sz="3733" b="0" cap="none">
                <a:solidFill>
                  <a:schemeClr val="bg1"/>
                </a:solidFill>
              </a:defRPr>
            </a:lvl1pPr>
          </a:lstStyle>
          <a:p>
            <a:r>
              <a:rPr lang="en-GB"/>
              <a:t>Click to edit section divider text</a:t>
            </a:r>
            <a:endParaRPr lang="en-US"/>
          </a:p>
        </p:txBody>
      </p:sp>
      <p:pic>
        <p:nvPicPr>
          <p:cNvPr id="8" name="Picture 7" descr="C:\Users\User\Desktop\jobs\Nicola\PKF logo.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7037" t="25308" r="12685" b="28580"/>
          <a:stretch/>
        </p:blipFill>
        <p:spPr bwMode="auto">
          <a:xfrm>
            <a:off x="10786319" y="241725"/>
            <a:ext cx="1127864" cy="5555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21795"/>
            <a:ext cx="9144000" cy="2011680"/>
          </a:xfrm>
          <a:prstGeom prst="rect">
            <a:avLst/>
          </a:prstGeom>
        </p:spPr>
      </p:pic>
    </p:spTree>
    <p:extLst>
      <p:ext uri="{BB962C8B-B14F-4D97-AF65-F5344CB8AC3E}">
        <p14:creationId xmlns:p14="http://schemas.microsoft.com/office/powerpoint/2010/main" val="4076079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ext Content Page Cerise">
    <p:spTree>
      <p:nvGrpSpPr>
        <p:cNvPr id="1" name=""/>
        <p:cNvGrpSpPr/>
        <p:nvPr/>
      </p:nvGrpSpPr>
      <p:grpSpPr>
        <a:xfrm>
          <a:off x="0" y="0"/>
          <a:ext cx="0" cy="0"/>
          <a:chOff x="0" y="0"/>
          <a:chExt cx="0" cy="0"/>
        </a:xfrm>
      </p:grpSpPr>
      <p:sp>
        <p:nvSpPr>
          <p:cNvPr id="5" name="Rectangle 4"/>
          <p:cNvSpPr/>
          <p:nvPr userDrawn="1"/>
        </p:nvSpPr>
        <p:spPr>
          <a:xfrm>
            <a:off x="0" y="1023733"/>
            <a:ext cx="12192000" cy="768932"/>
          </a:xfrm>
          <a:prstGeom prst="rect">
            <a:avLst/>
          </a:prstGeom>
          <a:gradFill flip="none" rotWithShape="1">
            <a:gsLst>
              <a:gs pos="0">
                <a:srgbClr val="800059"/>
              </a:gs>
              <a:gs pos="34000">
                <a:srgbClr val="99006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Content Placeholder 2"/>
          <p:cNvSpPr>
            <a:spLocks noGrp="1"/>
          </p:cNvSpPr>
          <p:nvPr>
            <p:ph idx="1" hasCustomPrompt="1"/>
          </p:nvPr>
        </p:nvSpPr>
        <p:spPr>
          <a:xfrm>
            <a:off x="460587" y="1992239"/>
            <a:ext cx="10972800" cy="4327581"/>
          </a:xfrm>
          <a:prstGeom prst="rect">
            <a:avLst/>
          </a:prstGeom>
        </p:spPr>
        <p:txBody>
          <a:bodyPr/>
          <a:lstStyle>
            <a:lvl1pPr marL="457189" indent="-457189">
              <a:buClr>
                <a:srgbClr val="99006B"/>
              </a:buClr>
              <a:buFont typeface="Arial"/>
              <a:buChar char="•"/>
              <a:defRPr sz="2667">
                <a:solidFill>
                  <a:schemeClr val="tx1">
                    <a:lumMod val="75000"/>
                    <a:lumOff val="25000"/>
                  </a:schemeClr>
                </a:solidFill>
              </a:defRPr>
            </a:lvl1pPr>
            <a:lvl2pPr marL="990575" indent="-380990">
              <a:buClr>
                <a:srgbClr val="99006B"/>
              </a:buClr>
              <a:buFont typeface="Arial"/>
              <a:buChar char="–"/>
              <a:defRPr sz="2400">
                <a:solidFill>
                  <a:schemeClr val="tx1">
                    <a:lumMod val="75000"/>
                    <a:lumOff val="25000"/>
                  </a:schemeClr>
                </a:solidFill>
              </a:defRPr>
            </a:lvl2pPr>
            <a:lvl3pPr marL="1523962" indent="-304792">
              <a:buClr>
                <a:srgbClr val="99006B"/>
              </a:buClr>
              <a:buFont typeface="Arial"/>
              <a:buChar char="•"/>
              <a:defRPr sz="2133">
                <a:solidFill>
                  <a:schemeClr val="tx1">
                    <a:lumMod val="75000"/>
                    <a:lumOff val="25000"/>
                  </a:schemeClr>
                </a:solidFill>
              </a:defRPr>
            </a:lvl3pPr>
            <a:lvl4pPr marL="2133547" indent="-304792">
              <a:buClr>
                <a:srgbClr val="99006B"/>
              </a:buClr>
              <a:buFont typeface="Arial"/>
              <a:buChar char="–"/>
              <a:defRPr sz="1867">
                <a:solidFill>
                  <a:schemeClr val="tx1">
                    <a:lumMod val="75000"/>
                    <a:lumOff val="25000"/>
                  </a:schemeClr>
                </a:solidFill>
              </a:defRPr>
            </a:lvl4pPr>
            <a:lvl5pPr marL="2743131" indent="-304792">
              <a:buClr>
                <a:srgbClr val="99006B"/>
              </a:buClr>
              <a:buFont typeface="Arial"/>
              <a:buChar char="»"/>
              <a:defRPr sz="1600">
                <a:solidFill>
                  <a:schemeClr val="tx1">
                    <a:lumMod val="75000"/>
                    <a:lumOff val="25000"/>
                  </a:schemeClr>
                </a:solidFill>
              </a:defRPr>
            </a:lvl5pPr>
          </a:lstStyle>
          <a:p>
            <a:pPr lvl="0"/>
            <a:r>
              <a:rPr lang="en-GB"/>
              <a:t>Click to edit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itle 8"/>
          <p:cNvSpPr>
            <a:spLocks noGrp="1"/>
          </p:cNvSpPr>
          <p:nvPr>
            <p:ph type="title" hasCustomPrompt="1"/>
          </p:nvPr>
        </p:nvSpPr>
        <p:spPr>
          <a:xfrm>
            <a:off x="460587" y="1056937"/>
            <a:ext cx="10972800" cy="643361"/>
          </a:xfrm>
          <a:prstGeom prst="rect">
            <a:avLst/>
          </a:prstGeom>
          <a:ln>
            <a:noFill/>
          </a:ln>
        </p:spPr>
        <p:txBody>
          <a:bodyPr vert="horz" anchor="ctr" anchorCtr="0"/>
          <a:lstStyle>
            <a:lvl1pPr>
              <a:defRPr sz="2933" b="0">
                <a:solidFill>
                  <a:srgbClr val="FFFFFF"/>
                </a:solidFill>
                <a:latin typeface="Arial"/>
                <a:cs typeface="Arial"/>
              </a:defRPr>
            </a:lvl1pPr>
          </a:lstStyle>
          <a:p>
            <a:r>
              <a:rPr lang="en-GB"/>
              <a:t>Click to edit master title style</a:t>
            </a: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79961" y="6352769"/>
            <a:ext cx="3110163" cy="457200"/>
          </a:xfrm>
          <a:prstGeom prst="rect">
            <a:avLst/>
          </a:prstGeom>
        </p:spPr>
      </p:pic>
    </p:spTree>
    <p:extLst>
      <p:ext uri="{BB962C8B-B14F-4D97-AF65-F5344CB8AC3E}">
        <p14:creationId xmlns:p14="http://schemas.microsoft.com/office/powerpoint/2010/main" val="2465757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 Text Content Page Cerise">
    <p:spTree>
      <p:nvGrpSpPr>
        <p:cNvPr id="1" name=""/>
        <p:cNvGrpSpPr/>
        <p:nvPr/>
      </p:nvGrpSpPr>
      <p:grpSpPr>
        <a:xfrm>
          <a:off x="0" y="0"/>
          <a:ext cx="0" cy="0"/>
          <a:chOff x="0" y="0"/>
          <a:chExt cx="0" cy="0"/>
        </a:xfrm>
      </p:grpSpPr>
      <p:sp>
        <p:nvSpPr>
          <p:cNvPr id="6" name="Rectangle 5"/>
          <p:cNvSpPr/>
          <p:nvPr userDrawn="1"/>
        </p:nvSpPr>
        <p:spPr>
          <a:xfrm>
            <a:off x="0" y="1023733"/>
            <a:ext cx="12192000" cy="768932"/>
          </a:xfrm>
          <a:prstGeom prst="rect">
            <a:avLst/>
          </a:prstGeom>
          <a:gradFill flip="none" rotWithShape="1">
            <a:gsLst>
              <a:gs pos="0">
                <a:srgbClr val="800059"/>
              </a:gs>
              <a:gs pos="34000">
                <a:srgbClr val="99006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p:cNvSpPr>
            <a:spLocks noGrp="1"/>
          </p:cNvSpPr>
          <p:nvPr>
            <p:ph type="body" sz="quarter" idx="11" hasCustomPrompt="1"/>
          </p:nvPr>
        </p:nvSpPr>
        <p:spPr>
          <a:xfrm>
            <a:off x="460587" y="1992239"/>
            <a:ext cx="5400516" cy="4414839"/>
          </a:xfrm>
          <a:prstGeom prst="rect">
            <a:avLst/>
          </a:prstGeom>
        </p:spPr>
        <p:txBody>
          <a:bodyPr vert="horz"/>
          <a:lstStyle>
            <a:lvl1pPr marL="457189" indent="-457189">
              <a:buClr>
                <a:srgbClr val="99006B"/>
              </a:buClr>
              <a:buFont typeface="Arial"/>
              <a:buChar char="•"/>
              <a:defRPr sz="2667">
                <a:solidFill>
                  <a:schemeClr val="tx1">
                    <a:lumMod val="75000"/>
                    <a:lumOff val="25000"/>
                  </a:schemeClr>
                </a:solidFill>
              </a:defRPr>
            </a:lvl1pPr>
            <a:lvl2pPr>
              <a:buClr>
                <a:srgbClr val="99006B"/>
              </a:buClr>
              <a:defRPr sz="2400">
                <a:solidFill>
                  <a:schemeClr val="tx1">
                    <a:lumMod val="75000"/>
                    <a:lumOff val="25000"/>
                  </a:schemeClr>
                </a:solidFill>
              </a:defRPr>
            </a:lvl2pPr>
            <a:lvl3pPr marL="1523962" indent="-304792">
              <a:buClr>
                <a:srgbClr val="99006B"/>
              </a:buClr>
              <a:buFont typeface="Arial"/>
              <a:buChar char="•"/>
              <a:defRPr sz="2133">
                <a:solidFill>
                  <a:schemeClr val="tx1">
                    <a:lumMod val="75000"/>
                    <a:lumOff val="25000"/>
                  </a:schemeClr>
                </a:solidFill>
              </a:defRPr>
            </a:lvl3pPr>
            <a:lvl4pPr>
              <a:buClr>
                <a:srgbClr val="99006B"/>
              </a:buClr>
              <a:defRPr sz="1867">
                <a:solidFill>
                  <a:schemeClr val="tx1">
                    <a:lumMod val="75000"/>
                    <a:lumOff val="25000"/>
                  </a:schemeClr>
                </a:solidFill>
              </a:defRPr>
            </a:lvl4pPr>
            <a:lvl5pPr>
              <a:buClr>
                <a:srgbClr val="99006B"/>
              </a:buClr>
              <a:defRPr sz="16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Text Placeholder 7"/>
          <p:cNvSpPr>
            <a:spLocks noGrp="1"/>
          </p:cNvSpPr>
          <p:nvPr>
            <p:ph type="body" sz="quarter" idx="12" hasCustomPrompt="1"/>
          </p:nvPr>
        </p:nvSpPr>
        <p:spPr>
          <a:xfrm>
            <a:off x="6288023" y="1992239"/>
            <a:ext cx="5400516" cy="4414839"/>
          </a:xfrm>
          <a:prstGeom prst="rect">
            <a:avLst/>
          </a:prstGeom>
        </p:spPr>
        <p:txBody>
          <a:bodyPr vert="horz"/>
          <a:lstStyle>
            <a:lvl1pPr marL="457189" indent="-457189">
              <a:buClr>
                <a:srgbClr val="99006B"/>
              </a:buClr>
              <a:buFont typeface="Arial"/>
              <a:buChar char="•"/>
              <a:defRPr sz="2667">
                <a:solidFill>
                  <a:schemeClr val="tx1">
                    <a:lumMod val="75000"/>
                    <a:lumOff val="25000"/>
                  </a:schemeClr>
                </a:solidFill>
              </a:defRPr>
            </a:lvl1pPr>
            <a:lvl2pPr>
              <a:buClr>
                <a:srgbClr val="99006B"/>
              </a:buClr>
              <a:defRPr sz="2400">
                <a:solidFill>
                  <a:schemeClr val="tx1">
                    <a:lumMod val="75000"/>
                    <a:lumOff val="25000"/>
                  </a:schemeClr>
                </a:solidFill>
              </a:defRPr>
            </a:lvl2pPr>
            <a:lvl3pPr marL="1523962" indent="-304792">
              <a:buClr>
                <a:srgbClr val="99006B"/>
              </a:buClr>
              <a:buFont typeface="Arial"/>
              <a:buChar char="•"/>
              <a:defRPr sz="2133">
                <a:solidFill>
                  <a:schemeClr val="tx1">
                    <a:lumMod val="75000"/>
                    <a:lumOff val="25000"/>
                  </a:schemeClr>
                </a:solidFill>
              </a:defRPr>
            </a:lvl3pPr>
            <a:lvl4pPr>
              <a:buClr>
                <a:srgbClr val="99006B"/>
              </a:buClr>
              <a:defRPr sz="1867">
                <a:solidFill>
                  <a:schemeClr val="tx1">
                    <a:lumMod val="75000"/>
                    <a:lumOff val="25000"/>
                  </a:schemeClr>
                </a:solidFill>
              </a:defRPr>
            </a:lvl4pPr>
            <a:lvl5pPr>
              <a:buClr>
                <a:srgbClr val="99006B"/>
              </a:buClr>
              <a:defRPr sz="1600">
                <a:solidFill>
                  <a:schemeClr val="tx1">
                    <a:lumMod val="75000"/>
                    <a:lumOff val="25000"/>
                  </a:schemeClr>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8"/>
          <p:cNvSpPr>
            <a:spLocks noGrp="1"/>
          </p:cNvSpPr>
          <p:nvPr>
            <p:ph type="title" hasCustomPrompt="1"/>
          </p:nvPr>
        </p:nvSpPr>
        <p:spPr>
          <a:xfrm>
            <a:off x="460587" y="1056937"/>
            <a:ext cx="10972800" cy="643361"/>
          </a:xfrm>
          <a:prstGeom prst="rect">
            <a:avLst/>
          </a:prstGeom>
          <a:ln>
            <a:noFill/>
          </a:ln>
        </p:spPr>
        <p:txBody>
          <a:bodyPr vert="horz" anchor="ctr" anchorCtr="0"/>
          <a:lstStyle>
            <a:lvl1pPr>
              <a:defRPr sz="2933" b="0">
                <a:solidFill>
                  <a:srgbClr val="FFFFFF"/>
                </a:solidFill>
                <a:latin typeface="Arial"/>
                <a:cs typeface="Arial"/>
              </a:defRPr>
            </a:lvl1pPr>
          </a:lstStyle>
          <a:p>
            <a:r>
              <a:rPr lang="en-GB" dirty="0"/>
              <a:t>Click to edit master title style</a:t>
            </a:r>
            <a:endParaRPr lang="en-US" dirty="0"/>
          </a:p>
        </p:txBody>
      </p:sp>
      <p:sp>
        <p:nvSpPr>
          <p:cNvPr id="7" name="Text Placeholder 2"/>
          <p:cNvSpPr>
            <a:spLocks noGrp="1"/>
          </p:cNvSpPr>
          <p:nvPr>
            <p:ph type="body" sz="quarter" idx="13" hasCustomPrompt="1"/>
          </p:nvPr>
        </p:nvSpPr>
        <p:spPr>
          <a:xfrm>
            <a:off x="447403" y="430997"/>
            <a:ext cx="3954840" cy="358587"/>
          </a:xfrm>
          <a:prstGeom prst="rect">
            <a:avLst/>
          </a:prstGeom>
        </p:spPr>
        <p:txBody>
          <a:bodyPr vert="horz" anchor="ctr"/>
          <a:lstStyle>
            <a:lvl1pPr marL="0" indent="0">
              <a:buNone/>
              <a:defRPr sz="1867" baseline="0">
                <a:solidFill>
                  <a:srgbClr val="074094"/>
                </a:solidFill>
              </a:defRPr>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en-US" dirty="0"/>
              <a:t>PKF </a:t>
            </a:r>
            <a:r>
              <a:rPr lang="en-US" dirty="0" err="1"/>
              <a:t>Audisur</a:t>
            </a:r>
            <a:endParaRPr lang="en-US" dirty="0"/>
          </a:p>
        </p:txBody>
      </p:sp>
    </p:spTree>
    <p:extLst>
      <p:ext uri="{BB962C8B-B14F-4D97-AF65-F5344CB8AC3E}">
        <p14:creationId xmlns:p14="http://schemas.microsoft.com/office/powerpoint/2010/main" val="752396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Content Page Blue">
    <p:spTree>
      <p:nvGrpSpPr>
        <p:cNvPr id="1" name=""/>
        <p:cNvGrpSpPr/>
        <p:nvPr/>
      </p:nvGrpSpPr>
      <p:grpSpPr>
        <a:xfrm>
          <a:off x="0" y="0"/>
          <a:ext cx="0" cy="0"/>
          <a:chOff x="0" y="0"/>
          <a:chExt cx="0" cy="0"/>
        </a:xfrm>
      </p:grpSpPr>
      <p:sp>
        <p:nvSpPr>
          <p:cNvPr id="5" name="Rectangle 4"/>
          <p:cNvSpPr/>
          <p:nvPr userDrawn="1"/>
        </p:nvSpPr>
        <p:spPr>
          <a:xfrm>
            <a:off x="0" y="1023733"/>
            <a:ext cx="12192000" cy="768932"/>
          </a:xfrm>
          <a:prstGeom prst="rect">
            <a:avLst/>
          </a:prstGeom>
          <a:gradFill flip="none" rotWithShape="1">
            <a:gsLst>
              <a:gs pos="0">
                <a:srgbClr val="24779F"/>
              </a:gs>
              <a:gs pos="34000">
                <a:srgbClr val="2A88B4"/>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Content Placeholder 2"/>
          <p:cNvSpPr>
            <a:spLocks noGrp="1"/>
          </p:cNvSpPr>
          <p:nvPr>
            <p:ph idx="1" hasCustomPrompt="1"/>
          </p:nvPr>
        </p:nvSpPr>
        <p:spPr>
          <a:xfrm>
            <a:off x="460587" y="1992239"/>
            <a:ext cx="10972800" cy="4327581"/>
          </a:xfrm>
          <a:prstGeom prst="rect">
            <a:avLst/>
          </a:prstGeom>
        </p:spPr>
        <p:txBody>
          <a:bodyPr/>
          <a:lstStyle>
            <a:lvl1pPr marL="457189" indent="-457189">
              <a:buClr>
                <a:srgbClr val="2A89B4"/>
              </a:buClr>
              <a:buFont typeface="Arial"/>
              <a:buChar char="•"/>
              <a:defRPr sz="2667">
                <a:solidFill>
                  <a:schemeClr val="tx1">
                    <a:lumMod val="75000"/>
                    <a:lumOff val="25000"/>
                  </a:schemeClr>
                </a:solidFill>
              </a:defRPr>
            </a:lvl1pPr>
            <a:lvl2pPr marL="990575" indent="-380990">
              <a:buClr>
                <a:srgbClr val="2A89B4"/>
              </a:buClr>
              <a:buFont typeface="Arial"/>
              <a:buChar char="–"/>
              <a:defRPr sz="2400">
                <a:solidFill>
                  <a:schemeClr val="tx1">
                    <a:lumMod val="75000"/>
                    <a:lumOff val="25000"/>
                  </a:schemeClr>
                </a:solidFill>
              </a:defRPr>
            </a:lvl2pPr>
            <a:lvl3pPr marL="1523962" indent="-304792">
              <a:buClr>
                <a:srgbClr val="2A89B4"/>
              </a:buClr>
              <a:buFont typeface="Arial"/>
              <a:buChar char="•"/>
              <a:defRPr sz="2133">
                <a:solidFill>
                  <a:schemeClr val="tx1">
                    <a:lumMod val="75000"/>
                    <a:lumOff val="25000"/>
                  </a:schemeClr>
                </a:solidFill>
              </a:defRPr>
            </a:lvl3pPr>
            <a:lvl4pPr marL="2133547" indent="-304792">
              <a:buClr>
                <a:srgbClr val="2A89B4"/>
              </a:buClr>
              <a:buFont typeface="Arial"/>
              <a:buChar char="–"/>
              <a:defRPr sz="1867">
                <a:solidFill>
                  <a:schemeClr val="tx1">
                    <a:lumMod val="75000"/>
                    <a:lumOff val="25000"/>
                  </a:schemeClr>
                </a:solidFill>
              </a:defRPr>
            </a:lvl4pPr>
            <a:lvl5pPr marL="2743131" indent="-304792">
              <a:buClr>
                <a:srgbClr val="2A89B4"/>
              </a:buClr>
              <a:buFont typeface="Arial"/>
              <a:buChar char="»"/>
              <a:defRPr sz="1600">
                <a:solidFill>
                  <a:schemeClr val="tx1">
                    <a:lumMod val="75000"/>
                    <a:lumOff val="25000"/>
                  </a:schemeClr>
                </a:solidFill>
              </a:defRPr>
            </a:lvl5pPr>
          </a:lstStyle>
          <a:p>
            <a:pPr lvl="0"/>
            <a:r>
              <a:rPr lang="en-GB"/>
              <a:t>Click to edit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itle 8"/>
          <p:cNvSpPr>
            <a:spLocks noGrp="1"/>
          </p:cNvSpPr>
          <p:nvPr>
            <p:ph type="title" hasCustomPrompt="1"/>
          </p:nvPr>
        </p:nvSpPr>
        <p:spPr>
          <a:xfrm>
            <a:off x="460587" y="1056937"/>
            <a:ext cx="10972800" cy="643361"/>
          </a:xfrm>
          <a:prstGeom prst="rect">
            <a:avLst/>
          </a:prstGeom>
          <a:ln>
            <a:noFill/>
          </a:ln>
        </p:spPr>
        <p:txBody>
          <a:bodyPr vert="horz" anchor="ctr" anchorCtr="0"/>
          <a:lstStyle>
            <a:lvl1pPr>
              <a:defRPr sz="2933" b="0">
                <a:solidFill>
                  <a:srgbClr val="FFFFFF"/>
                </a:solidFill>
                <a:latin typeface="Arial"/>
                <a:cs typeface="Arial"/>
              </a:defRPr>
            </a:lvl1pPr>
          </a:lstStyle>
          <a:p>
            <a:r>
              <a:rPr lang="en-GB"/>
              <a:t>Click to edit master title style</a:t>
            </a:r>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79961" y="6352769"/>
            <a:ext cx="3110163" cy="457200"/>
          </a:xfrm>
          <a:prstGeom prst="rect">
            <a:avLst/>
          </a:prstGeom>
        </p:spPr>
      </p:pic>
    </p:spTree>
    <p:extLst>
      <p:ext uri="{BB962C8B-B14F-4D97-AF65-F5344CB8AC3E}">
        <p14:creationId xmlns:p14="http://schemas.microsoft.com/office/powerpoint/2010/main" val="3917540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Content Page Purple">
    <p:spTree>
      <p:nvGrpSpPr>
        <p:cNvPr id="1" name=""/>
        <p:cNvGrpSpPr/>
        <p:nvPr/>
      </p:nvGrpSpPr>
      <p:grpSpPr>
        <a:xfrm>
          <a:off x="0" y="0"/>
          <a:ext cx="0" cy="0"/>
          <a:chOff x="0" y="0"/>
          <a:chExt cx="0" cy="0"/>
        </a:xfrm>
      </p:grpSpPr>
      <p:sp>
        <p:nvSpPr>
          <p:cNvPr id="5" name="Rectangle 4"/>
          <p:cNvSpPr/>
          <p:nvPr userDrawn="1"/>
        </p:nvSpPr>
        <p:spPr>
          <a:xfrm>
            <a:off x="0" y="1023733"/>
            <a:ext cx="12192000" cy="768932"/>
          </a:xfrm>
          <a:prstGeom prst="rect">
            <a:avLst/>
          </a:prstGeom>
          <a:gradFill flip="none" rotWithShape="1">
            <a:gsLst>
              <a:gs pos="0">
                <a:srgbClr val="330033"/>
              </a:gs>
              <a:gs pos="34000">
                <a:srgbClr val="4B004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Content Placeholder 2"/>
          <p:cNvSpPr>
            <a:spLocks noGrp="1"/>
          </p:cNvSpPr>
          <p:nvPr>
            <p:ph idx="1" hasCustomPrompt="1"/>
          </p:nvPr>
        </p:nvSpPr>
        <p:spPr>
          <a:xfrm>
            <a:off x="460587" y="1992239"/>
            <a:ext cx="10972800" cy="4327581"/>
          </a:xfrm>
          <a:prstGeom prst="rect">
            <a:avLst/>
          </a:prstGeom>
        </p:spPr>
        <p:txBody>
          <a:bodyPr/>
          <a:lstStyle>
            <a:lvl1pPr marL="457189" indent="-457189">
              <a:buClr>
                <a:srgbClr val="4B004B"/>
              </a:buClr>
              <a:buFont typeface="Arial"/>
              <a:buChar char="•"/>
              <a:defRPr sz="2667">
                <a:solidFill>
                  <a:schemeClr val="tx1">
                    <a:lumMod val="75000"/>
                    <a:lumOff val="25000"/>
                  </a:schemeClr>
                </a:solidFill>
              </a:defRPr>
            </a:lvl1pPr>
            <a:lvl2pPr marL="990575" indent="-380990">
              <a:buClr>
                <a:srgbClr val="4B004B"/>
              </a:buClr>
              <a:buFont typeface="Arial"/>
              <a:buChar char="–"/>
              <a:defRPr sz="2400">
                <a:solidFill>
                  <a:schemeClr val="tx1">
                    <a:lumMod val="75000"/>
                    <a:lumOff val="25000"/>
                  </a:schemeClr>
                </a:solidFill>
              </a:defRPr>
            </a:lvl2pPr>
            <a:lvl3pPr marL="1523962" indent="-304792">
              <a:buClr>
                <a:srgbClr val="4B004B"/>
              </a:buClr>
              <a:buFont typeface="Arial"/>
              <a:buChar char="•"/>
              <a:defRPr sz="2133">
                <a:solidFill>
                  <a:schemeClr val="tx1">
                    <a:lumMod val="75000"/>
                    <a:lumOff val="25000"/>
                  </a:schemeClr>
                </a:solidFill>
              </a:defRPr>
            </a:lvl3pPr>
            <a:lvl4pPr marL="2133547" indent="-304792">
              <a:buClr>
                <a:srgbClr val="4B004B"/>
              </a:buClr>
              <a:buFont typeface="Arial"/>
              <a:buChar char="–"/>
              <a:defRPr sz="1867">
                <a:solidFill>
                  <a:schemeClr val="tx1">
                    <a:lumMod val="75000"/>
                    <a:lumOff val="25000"/>
                  </a:schemeClr>
                </a:solidFill>
              </a:defRPr>
            </a:lvl4pPr>
            <a:lvl5pPr marL="2743131" indent="-304792">
              <a:buClr>
                <a:srgbClr val="4B004B"/>
              </a:buClr>
              <a:buFont typeface="Arial"/>
              <a:buChar char="»"/>
              <a:defRPr sz="1600">
                <a:solidFill>
                  <a:schemeClr val="tx1">
                    <a:lumMod val="75000"/>
                    <a:lumOff val="25000"/>
                  </a:schemeClr>
                </a:solidFill>
              </a:defRPr>
            </a:lvl5pPr>
          </a:lstStyle>
          <a:p>
            <a:pPr lvl="0"/>
            <a:r>
              <a:rPr lang="en-GB"/>
              <a:t>Click to edit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itle 8"/>
          <p:cNvSpPr>
            <a:spLocks noGrp="1"/>
          </p:cNvSpPr>
          <p:nvPr>
            <p:ph type="title" hasCustomPrompt="1"/>
          </p:nvPr>
        </p:nvSpPr>
        <p:spPr>
          <a:xfrm>
            <a:off x="460587" y="1056937"/>
            <a:ext cx="10972800" cy="643361"/>
          </a:xfrm>
          <a:prstGeom prst="rect">
            <a:avLst/>
          </a:prstGeom>
          <a:ln>
            <a:noFill/>
          </a:ln>
        </p:spPr>
        <p:txBody>
          <a:bodyPr vert="horz" anchor="ctr" anchorCtr="0"/>
          <a:lstStyle>
            <a:lvl1pPr>
              <a:defRPr sz="2933" b="0">
                <a:solidFill>
                  <a:srgbClr val="FFFFFF"/>
                </a:solidFill>
                <a:latin typeface="Arial"/>
                <a:cs typeface="Arial"/>
              </a:defRPr>
            </a:lvl1pPr>
          </a:lstStyle>
          <a:p>
            <a:r>
              <a:rPr lang="en-GB"/>
              <a:t>Click to edit master title style</a:t>
            </a: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79961" y="6352769"/>
            <a:ext cx="3110163" cy="457200"/>
          </a:xfrm>
          <a:prstGeom prst="rect">
            <a:avLst/>
          </a:prstGeom>
        </p:spPr>
      </p:pic>
    </p:spTree>
    <p:extLst>
      <p:ext uri="{BB962C8B-B14F-4D97-AF65-F5344CB8AC3E}">
        <p14:creationId xmlns:p14="http://schemas.microsoft.com/office/powerpoint/2010/main" val="361727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Content Page Green">
    <p:spTree>
      <p:nvGrpSpPr>
        <p:cNvPr id="1" name=""/>
        <p:cNvGrpSpPr/>
        <p:nvPr/>
      </p:nvGrpSpPr>
      <p:grpSpPr>
        <a:xfrm>
          <a:off x="0" y="0"/>
          <a:ext cx="0" cy="0"/>
          <a:chOff x="0" y="0"/>
          <a:chExt cx="0" cy="0"/>
        </a:xfrm>
      </p:grpSpPr>
      <p:sp>
        <p:nvSpPr>
          <p:cNvPr id="5" name="Rectangle 4"/>
          <p:cNvSpPr/>
          <p:nvPr userDrawn="1"/>
        </p:nvSpPr>
        <p:spPr>
          <a:xfrm>
            <a:off x="0" y="1023733"/>
            <a:ext cx="12192000" cy="768932"/>
          </a:xfrm>
          <a:prstGeom prst="rect">
            <a:avLst/>
          </a:prstGeom>
          <a:gradFill flip="none" rotWithShape="1">
            <a:gsLst>
              <a:gs pos="0">
                <a:srgbClr val="649B28"/>
              </a:gs>
              <a:gs pos="34000">
                <a:srgbClr val="75B52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Content Placeholder 2"/>
          <p:cNvSpPr>
            <a:spLocks noGrp="1"/>
          </p:cNvSpPr>
          <p:nvPr>
            <p:ph idx="1" hasCustomPrompt="1"/>
          </p:nvPr>
        </p:nvSpPr>
        <p:spPr>
          <a:xfrm>
            <a:off x="460587" y="1992239"/>
            <a:ext cx="10972800" cy="4327581"/>
          </a:xfrm>
          <a:prstGeom prst="rect">
            <a:avLst/>
          </a:prstGeom>
        </p:spPr>
        <p:txBody>
          <a:bodyPr/>
          <a:lstStyle>
            <a:lvl1pPr marL="457189" indent="-457189">
              <a:buClr>
                <a:srgbClr val="649B28"/>
              </a:buClr>
              <a:buFont typeface="Arial"/>
              <a:buChar char="•"/>
              <a:defRPr sz="2667">
                <a:solidFill>
                  <a:schemeClr val="tx1">
                    <a:lumMod val="75000"/>
                    <a:lumOff val="25000"/>
                  </a:schemeClr>
                </a:solidFill>
              </a:defRPr>
            </a:lvl1pPr>
            <a:lvl2pPr marL="990575" indent="-380990">
              <a:buClr>
                <a:srgbClr val="649B28"/>
              </a:buClr>
              <a:buFont typeface="Arial"/>
              <a:buChar char="–"/>
              <a:defRPr sz="2400">
                <a:solidFill>
                  <a:schemeClr val="tx1">
                    <a:lumMod val="75000"/>
                    <a:lumOff val="25000"/>
                  </a:schemeClr>
                </a:solidFill>
              </a:defRPr>
            </a:lvl2pPr>
            <a:lvl3pPr marL="1523962" indent="-304792">
              <a:buClr>
                <a:srgbClr val="649B28"/>
              </a:buClr>
              <a:buFont typeface="Arial"/>
              <a:buChar char="•"/>
              <a:defRPr sz="2133">
                <a:solidFill>
                  <a:schemeClr val="tx1">
                    <a:lumMod val="75000"/>
                    <a:lumOff val="25000"/>
                  </a:schemeClr>
                </a:solidFill>
              </a:defRPr>
            </a:lvl3pPr>
            <a:lvl4pPr marL="2133547" indent="-304792">
              <a:buClr>
                <a:srgbClr val="649B28"/>
              </a:buClr>
              <a:buFont typeface="Arial"/>
              <a:buChar char="–"/>
              <a:defRPr sz="1867">
                <a:solidFill>
                  <a:schemeClr val="tx1">
                    <a:lumMod val="75000"/>
                    <a:lumOff val="25000"/>
                  </a:schemeClr>
                </a:solidFill>
              </a:defRPr>
            </a:lvl4pPr>
            <a:lvl5pPr marL="2743131" indent="-304792">
              <a:buClr>
                <a:srgbClr val="649B28"/>
              </a:buClr>
              <a:buFont typeface="Arial"/>
              <a:buChar char="»"/>
              <a:defRPr sz="1600">
                <a:solidFill>
                  <a:schemeClr val="tx1">
                    <a:lumMod val="75000"/>
                    <a:lumOff val="25000"/>
                  </a:schemeClr>
                </a:solidFill>
              </a:defRPr>
            </a:lvl5pPr>
          </a:lstStyle>
          <a:p>
            <a:pPr lvl="0"/>
            <a:r>
              <a:rPr lang="en-GB"/>
              <a:t>Click to edit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itle 8"/>
          <p:cNvSpPr>
            <a:spLocks noGrp="1"/>
          </p:cNvSpPr>
          <p:nvPr>
            <p:ph type="title" hasCustomPrompt="1"/>
          </p:nvPr>
        </p:nvSpPr>
        <p:spPr>
          <a:xfrm>
            <a:off x="460587" y="1056937"/>
            <a:ext cx="10972800" cy="643361"/>
          </a:xfrm>
          <a:prstGeom prst="rect">
            <a:avLst/>
          </a:prstGeom>
          <a:ln>
            <a:noFill/>
          </a:ln>
        </p:spPr>
        <p:txBody>
          <a:bodyPr vert="horz" anchor="ctr" anchorCtr="0"/>
          <a:lstStyle>
            <a:lvl1pPr>
              <a:defRPr sz="2933" b="0">
                <a:solidFill>
                  <a:srgbClr val="FFFFFF"/>
                </a:solidFill>
                <a:latin typeface="Arial"/>
                <a:cs typeface="Arial"/>
              </a:defRPr>
            </a:lvl1pPr>
          </a:lstStyle>
          <a:p>
            <a:r>
              <a:rPr lang="en-GB"/>
              <a:t>Click to edit master title style</a:t>
            </a: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79961" y="6352769"/>
            <a:ext cx="3110163" cy="457200"/>
          </a:xfrm>
          <a:prstGeom prst="rect">
            <a:avLst/>
          </a:prstGeom>
        </p:spPr>
      </p:pic>
    </p:spTree>
    <p:extLst>
      <p:ext uri="{BB962C8B-B14F-4D97-AF65-F5344CB8AC3E}">
        <p14:creationId xmlns:p14="http://schemas.microsoft.com/office/powerpoint/2010/main" val="378015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Content Page Cerise">
    <p:spTree>
      <p:nvGrpSpPr>
        <p:cNvPr id="1" name=""/>
        <p:cNvGrpSpPr/>
        <p:nvPr/>
      </p:nvGrpSpPr>
      <p:grpSpPr>
        <a:xfrm>
          <a:off x="0" y="0"/>
          <a:ext cx="0" cy="0"/>
          <a:chOff x="0" y="0"/>
          <a:chExt cx="0" cy="0"/>
        </a:xfrm>
      </p:grpSpPr>
      <p:sp>
        <p:nvSpPr>
          <p:cNvPr id="5" name="Rectangle 4"/>
          <p:cNvSpPr/>
          <p:nvPr userDrawn="1"/>
        </p:nvSpPr>
        <p:spPr>
          <a:xfrm>
            <a:off x="0" y="1023733"/>
            <a:ext cx="12192000" cy="768932"/>
          </a:xfrm>
          <a:prstGeom prst="rect">
            <a:avLst/>
          </a:prstGeom>
          <a:gradFill flip="none" rotWithShape="1">
            <a:gsLst>
              <a:gs pos="0">
                <a:srgbClr val="800059"/>
              </a:gs>
              <a:gs pos="34000">
                <a:srgbClr val="99006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Content Placeholder 2"/>
          <p:cNvSpPr>
            <a:spLocks noGrp="1"/>
          </p:cNvSpPr>
          <p:nvPr>
            <p:ph idx="1" hasCustomPrompt="1"/>
          </p:nvPr>
        </p:nvSpPr>
        <p:spPr>
          <a:xfrm>
            <a:off x="460587" y="1992239"/>
            <a:ext cx="10972800" cy="4327581"/>
          </a:xfrm>
          <a:prstGeom prst="rect">
            <a:avLst/>
          </a:prstGeom>
        </p:spPr>
        <p:txBody>
          <a:bodyPr/>
          <a:lstStyle>
            <a:lvl1pPr marL="457189" indent="-457189">
              <a:buClr>
                <a:srgbClr val="99006B"/>
              </a:buClr>
              <a:buFont typeface="Arial"/>
              <a:buChar char="•"/>
              <a:defRPr sz="2667">
                <a:solidFill>
                  <a:schemeClr val="tx1">
                    <a:lumMod val="75000"/>
                    <a:lumOff val="25000"/>
                  </a:schemeClr>
                </a:solidFill>
              </a:defRPr>
            </a:lvl1pPr>
            <a:lvl2pPr marL="990575" indent="-380990">
              <a:buClr>
                <a:srgbClr val="99006B"/>
              </a:buClr>
              <a:buFont typeface="Arial"/>
              <a:buChar char="–"/>
              <a:defRPr sz="2400">
                <a:solidFill>
                  <a:schemeClr val="tx1">
                    <a:lumMod val="75000"/>
                    <a:lumOff val="25000"/>
                  </a:schemeClr>
                </a:solidFill>
              </a:defRPr>
            </a:lvl2pPr>
            <a:lvl3pPr marL="1523962" indent="-304792">
              <a:buClr>
                <a:srgbClr val="99006B"/>
              </a:buClr>
              <a:buFont typeface="Arial"/>
              <a:buChar char="•"/>
              <a:defRPr sz="2133">
                <a:solidFill>
                  <a:schemeClr val="tx1">
                    <a:lumMod val="75000"/>
                    <a:lumOff val="25000"/>
                  </a:schemeClr>
                </a:solidFill>
              </a:defRPr>
            </a:lvl3pPr>
            <a:lvl4pPr marL="2133547" indent="-304792">
              <a:buClr>
                <a:srgbClr val="99006B"/>
              </a:buClr>
              <a:buFont typeface="Arial"/>
              <a:buChar char="–"/>
              <a:defRPr sz="1867">
                <a:solidFill>
                  <a:schemeClr val="tx1">
                    <a:lumMod val="75000"/>
                    <a:lumOff val="25000"/>
                  </a:schemeClr>
                </a:solidFill>
              </a:defRPr>
            </a:lvl4pPr>
            <a:lvl5pPr marL="2743131" indent="-304792">
              <a:buClr>
                <a:srgbClr val="99006B"/>
              </a:buClr>
              <a:buFont typeface="Arial"/>
              <a:buChar char="»"/>
              <a:defRPr sz="1600">
                <a:solidFill>
                  <a:schemeClr val="tx1">
                    <a:lumMod val="75000"/>
                    <a:lumOff val="25000"/>
                  </a:schemeClr>
                </a:solidFill>
              </a:defRPr>
            </a:lvl5pPr>
          </a:lstStyle>
          <a:p>
            <a:pPr lvl="0"/>
            <a:r>
              <a:rPr lang="en-GB"/>
              <a:t>Click to edit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itle 8"/>
          <p:cNvSpPr>
            <a:spLocks noGrp="1"/>
          </p:cNvSpPr>
          <p:nvPr>
            <p:ph type="title" hasCustomPrompt="1"/>
          </p:nvPr>
        </p:nvSpPr>
        <p:spPr>
          <a:xfrm>
            <a:off x="460587" y="1056937"/>
            <a:ext cx="10972800" cy="643361"/>
          </a:xfrm>
          <a:prstGeom prst="rect">
            <a:avLst/>
          </a:prstGeom>
          <a:ln>
            <a:noFill/>
          </a:ln>
        </p:spPr>
        <p:txBody>
          <a:bodyPr vert="horz" anchor="ctr" anchorCtr="0"/>
          <a:lstStyle>
            <a:lvl1pPr>
              <a:defRPr sz="2933" b="0">
                <a:solidFill>
                  <a:srgbClr val="FFFFFF"/>
                </a:solidFill>
                <a:latin typeface="Arial"/>
                <a:cs typeface="Arial"/>
              </a:defRPr>
            </a:lvl1pPr>
          </a:lstStyle>
          <a:p>
            <a:r>
              <a:rPr lang="en-GB"/>
              <a:t>Click to edit master title style</a:t>
            </a: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79961" y="6352769"/>
            <a:ext cx="3110163" cy="457200"/>
          </a:xfrm>
          <a:prstGeom prst="rect">
            <a:avLst/>
          </a:prstGeom>
        </p:spPr>
      </p:pic>
    </p:spTree>
    <p:extLst>
      <p:ext uri="{BB962C8B-B14F-4D97-AF65-F5344CB8AC3E}">
        <p14:creationId xmlns:p14="http://schemas.microsoft.com/office/powerpoint/2010/main" val="2358671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Content Page Yellow">
    <p:spTree>
      <p:nvGrpSpPr>
        <p:cNvPr id="1" name=""/>
        <p:cNvGrpSpPr/>
        <p:nvPr/>
      </p:nvGrpSpPr>
      <p:grpSpPr>
        <a:xfrm>
          <a:off x="0" y="0"/>
          <a:ext cx="0" cy="0"/>
          <a:chOff x="0" y="0"/>
          <a:chExt cx="0" cy="0"/>
        </a:xfrm>
      </p:grpSpPr>
      <p:sp>
        <p:nvSpPr>
          <p:cNvPr id="5" name="Rectangle 4"/>
          <p:cNvSpPr/>
          <p:nvPr userDrawn="1"/>
        </p:nvSpPr>
        <p:spPr>
          <a:xfrm>
            <a:off x="0" y="1023733"/>
            <a:ext cx="12192000" cy="768932"/>
          </a:xfrm>
          <a:prstGeom prst="rect">
            <a:avLst/>
          </a:prstGeom>
          <a:gradFill flip="none" rotWithShape="1">
            <a:gsLst>
              <a:gs pos="0">
                <a:srgbClr val="CCAD21"/>
              </a:gs>
              <a:gs pos="34000">
                <a:srgbClr val="E3C22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Content Placeholder 2"/>
          <p:cNvSpPr>
            <a:spLocks noGrp="1"/>
          </p:cNvSpPr>
          <p:nvPr>
            <p:ph idx="1" hasCustomPrompt="1"/>
          </p:nvPr>
        </p:nvSpPr>
        <p:spPr>
          <a:xfrm>
            <a:off x="460587" y="1992239"/>
            <a:ext cx="10972800" cy="4327581"/>
          </a:xfrm>
          <a:prstGeom prst="rect">
            <a:avLst/>
          </a:prstGeom>
        </p:spPr>
        <p:txBody>
          <a:bodyPr/>
          <a:lstStyle>
            <a:lvl1pPr marL="457189" indent="-457189">
              <a:buClr>
                <a:srgbClr val="E3C227"/>
              </a:buClr>
              <a:buFont typeface="Arial"/>
              <a:buChar char="•"/>
              <a:defRPr sz="2667">
                <a:solidFill>
                  <a:schemeClr val="tx1">
                    <a:lumMod val="75000"/>
                    <a:lumOff val="25000"/>
                  </a:schemeClr>
                </a:solidFill>
              </a:defRPr>
            </a:lvl1pPr>
            <a:lvl2pPr marL="990575" indent="-380990">
              <a:buClr>
                <a:srgbClr val="E3C227"/>
              </a:buClr>
              <a:buFont typeface="Arial"/>
              <a:buChar char="–"/>
              <a:defRPr sz="2400">
                <a:solidFill>
                  <a:schemeClr val="tx1">
                    <a:lumMod val="75000"/>
                    <a:lumOff val="25000"/>
                  </a:schemeClr>
                </a:solidFill>
              </a:defRPr>
            </a:lvl2pPr>
            <a:lvl3pPr marL="1523962" indent="-304792">
              <a:buClr>
                <a:srgbClr val="E3C227"/>
              </a:buClr>
              <a:buFont typeface="Arial"/>
              <a:buChar char="•"/>
              <a:defRPr sz="2133">
                <a:solidFill>
                  <a:schemeClr val="tx1">
                    <a:lumMod val="75000"/>
                    <a:lumOff val="25000"/>
                  </a:schemeClr>
                </a:solidFill>
              </a:defRPr>
            </a:lvl3pPr>
            <a:lvl4pPr marL="2133547" indent="-304792">
              <a:buClr>
                <a:srgbClr val="E3C227"/>
              </a:buClr>
              <a:buFont typeface="Arial"/>
              <a:buChar char="–"/>
              <a:defRPr sz="1867">
                <a:solidFill>
                  <a:schemeClr val="tx1">
                    <a:lumMod val="75000"/>
                    <a:lumOff val="25000"/>
                  </a:schemeClr>
                </a:solidFill>
              </a:defRPr>
            </a:lvl4pPr>
            <a:lvl5pPr marL="2743131" indent="-304792">
              <a:buClr>
                <a:srgbClr val="E3C227"/>
              </a:buClr>
              <a:buFont typeface="Arial"/>
              <a:buChar char="»"/>
              <a:defRPr sz="1600">
                <a:solidFill>
                  <a:schemeClr val="tx1">
                    <a:lumMod val="75000"/>
                    <a:lumOff val="25000"/>
                  </a:schemeClr>
                </a:solidFill>
              </a:defRPr>
            </a:lvl5pPr>
          </a:lstStyle>
          <a:p>
            <a:pPr lvl="0"/>
            <a:r>
              <a:rPr lang="en-GB"/>
              <a:t>Click to edit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itle 8"/>
          <p:cNvSpPr>
            <a:spLocks noGrp="1"/>
          </p:cNvSpPr>
          <p:nvPr>
            <p:ph type="title" hasCustomPrompt="1"/>
          </p:nvPr>
        </p:nvSpPr>
        <p:spPr>
          <a:xfrm>
            <a:off x="460587" y="1056937"/>
            <a:ext cx="10972800" cy="643361"/>
          </a:xfrm>
          <a:prstGeom prst="rect">
            <a:avLst/>
          </a:prstGeom>
          <a:ln>
            <a:noFill/>
          </a:ln>
        </p:spPr>
        <p:txBody>
          <a:bodyPr vert="horz" anchor="ctr" anchorCtr="0"/>
          <a:lstStyle>
            <a:lvl1pPr>
              <a:defRPr sz="2933" b="0">
                <a:solidFill>
                  <a:srgbClr val="FFFFFF"/>
                </a:solidFill>
                <a:latin typeface="Arial"/>
                <a:cs typeface="Arial"/>
              </a:defRPr>
            </a:lvl1pPr>
          </a:lstStyle>
          <a:p>
            <a:r>
              <a:rPr lang="en-GB"/>
              <a:t>Click to edit master title style</a:t>
            </a: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79961" y="6352769"/>
            <a:ext cx="3110163" cy="457200"/>
          </a:xfrm>
          <a:prstGeom prst="rect">
            <a:avLst/>
          </a:prstGeom>
        </p:spPr>
      </p:pic>
    </p:spTree>
    <p:extLst>
      <p:ext uri="{BB962C8B-B14F-4D97-AF65-F5344CB8AC3E}">
        <p14:creationId xmlns:p14="http://schemas.microsoft.com/office/powerpoint/2010/main" val="4090393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Text Content Page Red">
    <p:spTree>
      <p:nvGrpSpPr>
        <p:cNvPr id="1" name=""/>
        <p:cNvGrpSpPr/>
        <p:nvPr/>
      </p:nvGrpSpPr>
      <p:grpSpPr>
        <a:xfrm>
          <a:off x="0" y="0"/>
          <a:ext cx="0" cy="0"/>
          <a:chOff x="0" y="0"/>
          <a:chExt cx="0" cy="0"/>
        </a:xfrm>
      </p:grpSpPr>
      <p:sp>
        <p:nvSpPr>
          <p:cNvPr id="15" name="Rectangle 14"/>
          <p:cNvSpPr/>
          <p:nvPr userDrawn="1"/>
        </p:nvSpPr>
        <p:spPr>
          <a:xfrm>
            <a:off x="0" y="1023733"/>
            <a:ext cx="12192000" cy="768932"/>
          </a:xfrm>
          <a:prstGeom prst="rect">
            <a:avLst/>
          </a:prstGeom>
          <a:gradFill flip="none" rotWithShape="1">
            <a:gsLst>
              <a:gs pos="0">
                <a:srgbClr val="A11B29"/>
              </a:gs>
              <a:gs pos="34000">
                <a:srgbClr val="C0203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p:cNvSpPr>
            <a:spLocks noGrp="1"/>
          </p:cNvSpPr>
          <p:nvPr>
            <p:ph type="body" sz="quarter" idx="11" hasCustomPrompt="1"/>
          </p:nvPr>
        </p:nvSpPr>
        <p:spPr>
          <a:xfrm>
            <a:off x="460587" y="1992239"/>
            <a:ext cx="5400516" cy="4414839"/>
          </a:xfrm>
          <a:prstGeom prst="rect">
            <a:avLst/>
          </a:prstGeom>
        </p:spPr>
        <p:txBody>
          <a:bodyPr vert="horz"/>
          <a:lstStyle>
            <a:lvl1pPr marL="457189" indent="-457189">
              <a:buClr>
                <a:srgbClr val="FF0000"/>
              </a:buClr>
              <a:buFont typeface="Arial"/>
              <a:buChar char="•"/>
              <a:defRPr sz="2667">
                <a:solidFill>
                  <a:schemeClr val="tx1">
                    <a:lumMod val="75000"/>
                    <a:lumOff val="25000"/>
                  </a:schemeClr>
                </a:solidFill>
              </a:defRPr>
            </a:lvl1pPr>
            <a:lvl2pPr>
              <a:buClr>
                <a:srgbClr val="FF0000"/>
              </a:buClr>
              <a:defRPr sz="2400">
                <a:solidFill>
                  <a:schemeClr val="tx1">
                    <a:lumMod val="75000"/>
                    <a:lumOff val="25000"/>
                  </a:schemeClr>
                </a:solidFill>
              </a:defRPr>
            </a:lvl2pPr>
            <a:lvl3pPr marL="1523962" indent="-304792">
              <a:buClr>
                <a:srgbClr val="FF0000"/>
              </a:buClr>
              <a:buFont typeface="Arial"/>
              <a:buChar char="•"/>
              <a:defRPr sz="2133">
                <a:solidFill>
                  <a:schemeClr val="tx1">
                    <a:lumMod val="75000"/>
                    <a:lumOff val="25000"/>
                  </a:schemeClr>
                </a:solidFill>
              </a:defRPr>
            </a:lvl3pPr>
            <a:lvl4pPr>
              <a:buClr>
                <a:srgbClr val="FF0000"/>
              </a:buClr>
              <a:defRPr sz="1867">
                <a:solidFill>
                  <a:schemeClr val="tx1">
                    <a:lumMod val="75000"/>
                    <a:lumOff val="25000"/>
                  </a:schemeClr>
                </a:solidFill>
              </a:defRPr>
            </a:lvl4pPr>
            <a:lvl5pPr>
              <a:buClr>
                <a:srgbClr val="FF0000"/>
              </a:buClr>
              <a:defRPr sz="1600">
                <a:solidFill>
                  <a:schemeClr val="tx1">
                    <a:lumMod val="75000"/>
                    <a:lumOff val="25000"/>
                  </a:schemeClr>
                </a:solidFill>
              </a:defRPr>
            </a:lvl5pPr>
          </a:lstStyle>
          <a:p>
            <a:pPr lvl="0"/>
            <a:r>
              <a:rPr lang="en-GB"/>
              <a:t>Click to edit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Text Placeholder 7"/>
          <p:cNvSpPr>
            <a:spLocks noGrp="1"/>
          </p:cNvSpPr>
          <p:nvPr>
            <p:ph type="body" sz="quarter" idx="12" hasCustomPrompt="1"/>
          </p:nvPr>
        </p:nvSpPr>
        <p:spPr>
          <a:xfrm>
            <a:off x="6288023" y="1992239"/>
            <a:ext cx="5400516" cy="4414839"/>
          </a:xfrm>
          <a:prstGeom prst="rect">
            <a:avLst/>
          </a:prstGeom>
        </p:spPr>
        <p:txBody>
          <a:bodyPr vert="horz"/>
          <a:lstStyle>
            <a:lvl1pPr marL="457189" indent="-457189">
              <a:buClr>
                <a:srgbClr val="FF0000"/>
              </a:buClr>
              <a:buFont typeface="Arial"/>
              <a:buChar char="•"/>
              <a:defRPr sz="2667">
                <a:solidFill>
                  <a:schemeClr val="tx1">
                    <a:lumMod val="75000"/>
                    <a:lumOff val="25000"/>
                  </a:schemeClr>
                </a:solidFill>
              </a:defRPr>
            </a:lvl1pPr>
            <a:lvl2pPr>
              <a:buClr>
                <a:srgbClr val="FF0000"/>
              </a:buClr>
              <a:defRPr sz="2400">
                <a:solidFill>
                  <a:schemeClr val="tx1">
                    <a:lumMod val="75000"/>
                    <a:lumOff val="25000"/>
                  </a:schemeClr>
                </a:solidFill>
              </a:defRPr>
            </a:lvl2pPr>
            <a:lvl3pPr marL="1523962" indent="-304792">
              <a:buClr>
                <a:srgbClr val="FF0000"/>
              </a:buClr>
              <a:buFont typeface="Arial"/>
              <a:buChar char="•"/>
              <a:defRPr sz="2133">
                <a:solidFill>
                  <a:schemeClr val="tx1">
                    <a:lumMod val="75000"/>
                    <a:lumOff val="25000"/>
                  </a:schemeClr>
                </a:solidFill>
              </a:defRPr>
            </a:lvl3pPr>
            <a:lvl4pPr>
              <a:buClr>
                <a:srgbClr val="FF0000"/>
              </a:buClr>
              <a:defRPr sz="1867">
                <a:solidFill>
                  <a:schemeClr val="tx1">
                    <a:lumMod val="75000"/>
                    <a:lumOff val="25000"/>
                  </a:schemeClr>
                </a:solidFill>
              </a:defRPr>
            </a:lvl4pPr>
            <a:lvl5pPr>
              <a:buClr>
                <a:srgbClr val="FF0000"/>
              </a:buClr>
              <a:defRPr sz="1600">
                <a:solidFill>
                  <a:schemeClr val="tx1">
                    <a:lumMod val="75000"/>
                    <a:lumOff val="25000"/>
                  </a:schemeClr>
                </a:solidFill>
              </a:defRPr>
            </a:lvl5pPr>
          </a:lstStyle>
          <a:p>
            <a:pPr lvl="0"/>
            <a:r>
              <a:rPr lang="en-GB"/>
              <a:t>Click to edit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itle 8"/>
          <p:cNvSpPr>
            <a:spLocks noGrp="1"/>
          </p:cNvSpPr>
          <p:nvPr>
            <p:ph type="title" hasCustomPrompt="1"/>
          </p:nvPr>
        </p:nvSpPr>
        <p:spPr>
          <a:xfrm>
            <a:off x="460587" y="1056937"/>
            <a:ext cx="10972800" cy="643361"/>
          </a:xfrm>
          <a:prstGeom prst="rect">
            <a:avLst/>
          </a:prstGeom>
          <a:ln>
            <a:noFill/>
          </a:ln>
        </p:spPr>
        <p:txBody>
          <a:bodyPr vert="horz" anchor="ctr" anchorCtr="0"/>
          <a:lstStyle>
            <a:lvl1pPr>
              <a:defRPr sz="2933" b="0">
                <a:solidFill>
                  <a:srgbClr val="FFFFFF"/>
                </a:solidFill>
                <a:latin typeface="Arial"/>
                <a:cs typeface="Arial"/>
              </a:defRPr>
            </a:lvl1pPr>
          </a:lstStyle>
          <a:p>
            <a:r>
              <a:rPr lang="en-GB"/>
              <a:t>Click to edit master title style</a:t>
            </a: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79961" y="6352769"/>
            <a:ext cx="3110163" cy="457200"/>
          </a:xfrm>
          <a:prstGeom prst="rect">
            <a:avLst/>
          </a:prstGeom>
        </p:spPr>
      </p:pic>
    </p:spTree>
    <p:extLst>
      <p:ext uri="{BB962C8B-B14F-4D97-AF65-F5344CB8AC3E}">
        <p14:creationId xmlns:p14="http://schemas.microsoft.com/office/powerpoint/2010/main" val="3714579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2.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C:\Users\User\Desktop\jobs\Nicola\PKF logo.png"/>
          <p:cNvPicPr>
            <a:picLocks noChangeAspect="1" noChangeArrowheads="1"/>
          </p:cNvPicPr>
          <p:nvPr userDrawn="1"/>
        </p:nvPicPr>
        <p:blipFill rotWithShape="1">
          <a:blip r:embed="rId23" cstate="email">
            <a:extLst>
              <a:ext uri="{28A0092B-C50C-407E-A947-70E740481C1C}">
                <a14:useLocalDpi xmlns:a14="http://schemas.microsoft.com/office/drawing/2010/main"/>
              </a:ext>
            </a:extLst>
          </a:blip>
          <a:srcRect l="17037" t="25308" r="12685" b="28580"/>
          <a:stretch/>
        </p:blipFill>
        <p:spPr bwMode="auto">
          <a:xfrm>
            <a:off x="10786319" y="241725"/>
            <a:ext cx="1127864" cy="55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715948"/>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719" r:id="rId11"/>
    <p:sldLayoutId id="2147483720" r:id="rId12"/>
    <p:sldLayoutId id="2147483722" r:id="rId13"/>
    <p:sldLayoutId id="2147483724" r:id="rId14"/>
    <p:sldLayoutId id="2147483726" r:id="rId15"/>
    <p:sldLayoutId id="2147483728" r:id="rId16"/>
    <p:sldLayoutId id="2147483730" r:id="rId17"/>
    <p:sldLayoutId id="2147483732" r:id="rId18"/>
    <p:sldLayoutId id="2147483733" r:id="rId19"/>
    <p:sldLayoutId id="2147483734" r:id="rId20"/>
    <p:sldLayoutId id="2147483735" r:id="rId21"/>
  </p:sldLayoutIdLst>
  <p:txStyles>
    <p:titleStyle>
      <a:lvl1pPr algn="l" defTabSz="609585" rtl="0" eaLnBrk="1" fontAlgn="base" hangingPunct="1">
        <a:spcBef>
          <a:spcPct val="0"/>
        </a:spcBef>
        <a:spcAft>
          <a:spcPct val="0"/>
        </a:spcAft>
        <a:defRPr sz="4800" b="1" kern="1200">
          <a:solidFill>
            <a:srgbClr val="2563AF"/>
          </a:solidFill>
          <a:latin typeface="Arial"/>
          <a:ea typeface="ＭＳ Ｐゴシック" charset="0"/>
          <a:cs typeface="Arial"/>
        </a:defRPr>
      </a:lvl1pPr>
      <a:lvl2pPr algn="l" defTabSz="609585" rtl="0" eaLnBrk="1" fontAlgn="base" hangingPunct="1">
        <a:spcBef>
          <a:spcPct val="0"/>
        </a:spcBef>
        <a:spcAft>
          <a:spcPct val="0"/>
        </a:spcAft>
        <a:defRPr sz="4800" b="1">
          <a:solidFill>
            <a:srgbClr val="2563AF"/>
          </a:solidFill>
          <a:latin typeface="Arial" charset="0"/>
          <a:ea typeface="ＭＳ Ｐゴシック" charset="0"/>
          <a:cs typeface="Arial" charset="0"/>
        </a:defRPr>
      </a:lvl2pPr>
      <a:lvl3pPr algn="l" defTabSz="609585" rtl="0" eaLnBrk="1" fontAlgn="base" hangingPunct="1">
        <a:spcBef>
          <a:spcPct val="0"/>
        </a:spcBef>
        <a:spcAft>
          <a:spcPct val="0"/>
        </a:spcAft>
        <a:defRPr sz="4800" b="1">
          <a:solidFill>
            <a:srgbClr val="2563AF"/>
          </a:solidFill>
          <a:latin typeface="Arial" charset="0"/>
          <a:ea typeface="ＭＳ Ｐゴシック" charset="0"/>
          <a:cs typeface="Arial" charset="0"/>
        </a:defRPr>
      </a:lvl3pPr>
      <a:lvl4pPr algn="l" defTabSz="609585" rtl="0" eaLnBrk="1" fontAlgn="base" hangingPunct="1">
        <a:spcBef>
          <a:spcPct val="0"/>
        </a:spcBef>
        <a:spcAft>
          <a:spcPct val="0"/>
        </a:spcAft>
        <a:defRPr sz="4800" b="1">
          <a:solidFill>
            <a:srgbClr val="2563AF"/>
          </a:solidFill>
          <a:latin typeface="Arial" charset="0"/>
          <a:ea typeface="ＭＳ Ｐゴシック" charset="0"/>
          <a:cs typeface="Arial" charset="0"/>
        </a:defRPr>
      </a:lvl4pPr>
      <a:lvl5pPr algn="l" defTabSz="609585" rtl="0" eaLnBrk="1" fontAlgn="base" hangingPunct="1">
        <a:spcBef>
          <a:spcPct val="0"/>
        </a:spcBef>
        <a:spcAft>
          <a:spcPct val="0"/>
        </a:spcAft>
        <a:defRPr sz="4800" b="1">
          <a:solidFill>
            <a:srgbClr val="2563AF"/>
          </a:solidFill>
          <a:latin typeface="Arial" charset="0"/>
          <a:ea typeface="ＭＳ Ｐゴシック" charset="0"/>
          <a:cs typeface="Arial" charset="0"/>
        </a:defRPr>
      </a:lvl5pPr>
      <a:lvl6pPr marL="609585" algn="l" defTabSz="609585" rtl="0" eaLnBrk="1" fontAlgn="base" hangingPunct="1">
        <a:spcBef>
          <a:spcPct val="0"/>
        </a:spcBef>
        <a:spcAft>
          <a:spcPct val="0"/>
        </a:spcAft>
        <a:defRPr sz="4800" b="1">
          <a:solidFill>
            <a:srgbClr val="2563AF"/>
          </a:solidFill>
          <a:latin typeface="Arial" charset="0"/>
          <a:ea typeface="ＭＳ Ｐゴシック" charset="0"/>
        </a:defRPr>
      </a:lvl6pPr>
      <a:lvl7pPr marL="1219170" algn="l" defTabSz="609585" rtl="0" eaLnBrk="1" fontAlgn="base" hangingPunct="1">
        <a:spcBef>
          <a:spcPct val="0"/>
        </a:spcBef>
        <a:spcAft>
          <a:spcPct val="0"/>
        </a:spcAft>
        <a:defRPr sz="4800" b="1">
          <a:solidFill>
            <a:srgbClr val="2563AF"/>
          </a:solidFill>
          <a:latin typeface="Arial" charset="0"/>
          <a:ea typeface="ＭＳ Ｐゴシック" charset="0"/>
        </a:defRPr>
      </a:lvl7pPr>
      <a:lvl8pPr marL="1828754" algn="l" defTabSz="609585" rtl="0" eaLnBrk="1" fontAlgn="base" hangingPunct="1">
        <a:spcBef>
          <a:spcPct val="0"/>
        </a:spcBef>
        <a:spcAft>
          <a:spcPct val="0"/>
        </a:spcAft>
        <a:defRPr sz="4800" b="1">
          <a:solidFill>
            <a:srgbClr val="2563AF"/>
          </a:solidFill>
          <a:latin typeface="Arial" charset="0"/>
          <a:ea typeface="ＭＳ Ｐゴシック" charset="0"/>
        </a:defRPr>
      </a:lvl8pPr>
      <a:lvl9pPr marL="2438339" algn="l" defTabSz="609585" rtl="0" eaLnBrk="1" fontAlgn="base" hangingPunct="1">
        <a:spcBef>
          <a:spcPct val="0"/>
        </a:spcBef>
        <a:spcAft>
          <a:spcPct val="0"/>
        </a:spcAft>
        <a:defRPr sz="4800" b="1">
          <a:solidFill>
            <a:srgbClr val="2563AF"/>
          </a:solidFill>
          <a:latin typeface="Arial" charset="0"/>
          <a:ea typeface="ＭＳ Ｐゴシック" charset="0"/>
        </a:defRPr>
      </a:lvl9pPr>
    </p:titleStyle>
    <p:bodyStyle>
      <a:lvl1pPr marL="457189" indent="-457189" algn="l" defTabSz="609585" rtl="0" eaLnBrk="1" fontAlgn="base" hangingPunct="1">
        <a:spcBef>
          <a:spcPct val="20000"/>
        </a:spcBef>
        <a:spcAft>
          <a:spcPct val="0"/>
        </a:spcAft>
        <a:buClr>
          <a:srgbClr val="C1D62E"/>
        </a:buClr>
        <a:buFont typeface="Wingdings" charset="0"/>
        <a:buChar char="§"/>
        <a:defRPr sz="4267" kern="1200">
          <a:solidFill>
            <a:schemeClr val="tx1"/>
          </a:solidFill>
          <a:latin typeface="Arial"/>
          <a:ea typeface="ＭＳ Ｐゴシック" charset="0"/>
          <a:cs typeface="Arial"/>
        </a:defRPr>
      </a:lvl1pPr>
      <a:lvl2pPr marL="990575" indent="-380990" algn="l" defTabSz="609585" rtl="0" eaLnBrk="1" fontAlgn="base" hangingPunct="1">
        <a:spcBef>
          <a:spcPct val="20000"/>
        </a:spcBef>
        <a:spcAft>
          <a:spcPct val="0"/>
        </a:spcAft>
        <a:buClr>
          <a:srgbClr val="2563AF"/>
        </a:buClr>
        <a:buFont typeface="Arial" charset="0"/>
        <a:buChar char="–"/>
        <a:defRPr sz="3733" kern="1200">
          <a:solidFill>
            <a:schemeClr val="tx1"/>
          </a:solidFill>
          <a:latin typeface="Arial"/>
          <a:ea typeface="ＭＳ Ｐゴシック" charset="0"/>
          <a:cs typeface="Arial"/>
        </a:defRPr>
      </a:lvl2pPr>
      <a:lvl3pPr marL="1523962" indent="-304792" algn="l" defTabSz="609585" rtl="0" eaLnBrk="1" fontAlgn="base" hangingPunct="1">
        <a:spcBef>
          <a:spcPct val="20000"/>
        </a:spcBef>
        <a:spcAft>
          <a:spcPct val="0"/>
        </a:spcAft>
        <a:buClr>
          <a:srgbClr val="2563AF"/>
        </a:buClr>
        <a:buSzPct val="80000"/>
        <a:buFont typeface="Wingdings" charset="0"/>
        <a:buChar char="§"/>
        <a:defRPr sz="3200" kern="1200">
          <a:solidFill>
            <a:schemeClr val="tx1"/>
          </a:solidFill>
          <a:latin typeface="Arial"/>
          <a:ea typeface="ＭＳ Ｐゴシック" charset="0"/>
          <a:cs typeface="Arial"/>
        </a:defRPr>
      </a:lvl3pPr>
      <a:lvl4pPr marL="2133547" indent="-304792" algn="l" defTabSz="609585" rtl="0" eaLnBrk="1" fontAlgn="base" hangingPunct="1">
        <a:spcBef>
          <a:spcPct val="20000"/>
        </a:spcBef>
        <a:spcAft>
          <a:spcPct val="0"/>
        </a:spcAft>
        <a:buClr>
          <a:srgbClr val="C1D62E"/>
        </a:buClr>
        <a:buFont typeface="Arial" charset="0"/>
        <a:buChar char="–"/>
        <a:defRPr sz="2667" kern="1200">
          <a:solidFill>
            <a:schemeClr val="tx1"/>
          </a:solidFill>
          <a:latin typeface="Arial"/>
          <a:ea typeface="ＭＳ Ｐゴシック" charset="0"/>
          <a:cs typeface="Arial"/>
        </a:defRPr>
      </a:lvl4pPr>
      <a:lvl5pPr marL="2743131" indent="-304792" algn="l" defTabSz="609585" rtl="0" eaLnBrk="1" fontAlgn="base" hangingPunct="1">
        <a:spcBef>
          <a:spcPct val="20000"/>
        </a:spcBef>
        <a:spcAft>
          <a:spcPct val="0"/>
        </a:spcAft>
        <a:buFont typeface="Arial" charset="0"/>
        <a:buChar char="»"/>
        <a:defRPr sz="2667" kern="1200">
          <a:solidFill>
            <a:schemeClr val="tx1"/>
          </a:solidFill>
          <a:latin typeface="Arial"/>
          <a:ea typeface="ＭＳ Ｐゴシック"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543CCA-D6A5-42DC-9172-11E6E9B49038}" type="datetimeFigureOut">
              <a:rPr lang="es-ES" smtClean="0"/>
              <a:t>19/10/2020</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A271EF-13C4-4A88-8C46-69E51BFD78F8}" type="slidenum">
              <a:rPr lang="es-ES" smtClean="0"/>
              <a:t>‹Nº›</a:t>
            </a:fld>
            <a:endParaRPr lang="es-ES"/>
          </a:p>
        </p:txBody>
      </p:sp>
    </p:spTree>
    <p:extLst>
      <p:ext uri="{BB962C8B-B14F-4D97-AF65-F5344CB8AC3E}">
        <p14:creationId xmlns:p14="http://schemas.microsoft.com/office/powerpoint/2010/main" val="14917974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mailto:Asistencia.t&#233;cnica@pkf-controller.com.py" TargetMode="External"/><Relationship Id="rId3" Type="http://schemas.openxmlformats.org/officeDocument/2006/relationships/hyperlink" Target="mailto:pkf@pkfecuador.com" TargetMode="External"/><Relationship Id="rId7" Type="http://schemas.openxmlformats.org/officeDocument/2006/relationships/hyperlink" Target="http://www.pkfperu.com/" TargetMode="External"/><Relationship Id="rId12" Type="http://schemas.openxmlformats.org/officeDocument/2006/relationships/hyperlink" Target="mailto:llopez@pkf-controller.com.py" TargetMode="External"/><Relationship Id="rId2" Type="http://schemas.openxmlformats.org/officeDocument/2006/relationships/hyperlink" Target="mailto:mgarcia@pkfecuador.com" TargetMode="External"/><Relationship Id="rId1" Type="http://schemas.openxmlformats.org/officeDocument/2006/relationships/slideLayout" Target="../slideLayouts/slideLayout6.xml"/><Relationship Id="rId6" Type="http://schemas.openxmlformats.org/officeDocument/2006/relationships/hyperlink" Target="mailto:vilanaranjo@pkfperu.com" TargetMode="External"/><Relationship Id="rId11" Type="http://schemas.openxmlformats.org/officeDocument/2006/relationships/hyperlink" Target="http://www.pkfriva.com.pe/" TargetMode="External"/><Relationship Id="rId5" Type="http://schemas.openxmlformats.org/officeDocument/2006/relationships/hyperlink" Target="mailto:rvila@pkfperu.com" TargetMode="External"/><Relationship Id="rId10" Type="http://schemas.openxmlformats.org/officeDocument/2006/relationships/hyperlink" Target="mailto:pkfwilliams@pkfmex.com" TargetMode="External"/><Relationship Id="rId4" Type="http://schemas.openxmlformats.org/officeDocument/2006/relationships/hyperlink" Target="http://www.pkfecuador.com/" TargetMode="External"/><Relationship Id="rId9" Type="http://schemas.openxmlformats.org/officeDocument/2006/relationships/hyperlink" Target="mailto:mwilliams@pkfmex.com" TargetMode="External"/><Relationship Id="rId14" Type="http://schemas.openxmlformats.org/officeDocument/2006/relationships/hyperlink" Target="http://www.pkf-controller.com.py/"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www.pkfuruguay.com.uy/" TargetMode="External"/><Relationship Id="rId3" Type="http://schemas.openxmlformats.org/officeDocument/2006/relationships/hyperlink" Target="mailto:pkfve@pkfve.com" TargetMode="External"/><Relationship Id="rId7" Type="http://schemas.openxmlformats.org/officeDocument/2006/relationships/hyperlink" Target="mailto:estudio@pkfuruguay.com.uy" TargetMode="External"/><Relationship Id="rId2" Type="http://schemas.openxmlformats.org/officeDocument/2006/relationships/hyperlink" Target="mailto:tcarpentieri@pkfve.com" TargetMode="External"/><Relationship Id="rId1" Type="http://schemas.openxmlformats.org/officeDocument/2006/relationships/slideLayout" Target="../slideLayouts/slideLayout6.xml"/><Relationship Id="rId6" Type="http://schemas.openxmlformats.org/officeDocument/2006/relationships/hyperlink" Target="mailto:fsalto@pkfuruguay.com" TargetMode="External"/><Relationship Id="rId5" Type="http://schemas.openxmlformats.org/officeDocument/2006/relationships/image" Target="../media/image14.png"/><Relationship Id="rId4" Type="http://schemas.openxmlformats.org/officeDocument/2006/relationships/hyperlink" Target="http://www.pkfve.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hyperlink" Target="mailto:ghospital@pkfargentina.com.ar"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2" Type="http://schemas.openxmlformats.org/officeDocument/2006/relationships/hyperlink" Target="mailto:felipe.pestana@pkfbrazil.com.br"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0.jpe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hyperlink" Target="mailto:gdiana@amezquita.com.co" TargetMode="External"/><Relationship Id="rId2" Type="http://schemas.openxmlformats.org/officeDocument/2006/relationships/hyperlink" Target="mailto:amezquita@amezquita.com.co" TargetMode="Externa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hyperlink" Target="mailto:mgarcia@pkfecuador.com" TargetMode="Externa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mailto:agarmilla@pkfmex.com" TargetMode="External"/><Relationship Id="rId2" Type="http://schemas.openxmlformats.org/officeDocument/2006/relationships/hyperlink" Target="mailto:mwilliams@pkfmex.com" TargetMode="Externa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pkf.com/services/"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hyperlink" Target="http://www.pkf-controller.com.py/" TargetMode="External"/><Relationship Id="rId2" Type="http://schemas.openxmlformats.org/officeDocument/2006/relationships/hyperlink" Target="mailto:llopez@pkf-controller.com.py" TargetMode="Externa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hyperlink" Target="http://www.pkfperu.com/" TargetMode="External"/><Relationship Id="rId2" Type="http://schemas.openxmlformats.org/officeDocument/2006/relationships/hyperlink" Target="mailto:rvila@pkfperu.com" TargetMode="Externa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hyperlink" Target="mailto:mgarcia@pkfecuador.com" TargetMode="External"/><Relationship Id="rId2" Type="http://schemas.openxmlformats.org/officeDocument/2006/relationships/hyperlink" Target="http://www.pkfuruguay.com.uy/" TargetMode="External"/><Relationship Id="rId1" Type="http://schemas.openxmlformats.org/officeDocument/2006/relationships/slideLayout" Target="../slideLayouts/slideLayout21.xml"/><Relationship Id="rId6" Type="http://schemas.openxmlformats.org/officeDocument/2006/relationships/image" Target="../media/image52.jpg"/><Relationship Id="rId5" Type="http://schemas.openxmlformats.org/officeDocument/2006/relationships/hyperlink" Target="https://www.linkedin.com/in/fernando-salt%C3%B3-fenocchi-/" TargetMode="Externa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mailto:tcarpentieri@pkfve.com" TargetMode="External"/><Relationship Id="rId1" Type="http://schemas.openxmlformats.org/officeDocument/2006/relationships/slideLayout" Target="../slideLayouts/slideLayout20.xml"/><Relationship Id="rId4" Type="http://schemas.openxmlformats.org/officeDocument/2006/relationships/image" Target="../media/image55.jpe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hyperlink" Target="mailto:pkfchile@pkfchile.cl" TargetMode="External"/><Relationship Id="rId13" Type="http://schemas.openxmlformats.org/officeDocument/2006/relationships/image" Target="../media/image14.png"/><Relationship Id="rId3" Type="http://schemas.openxmlformats.org/officeDocument/2006/relationships/hyperlink" Target="mailto:pkf@pkfargentina.com.ar" TargetMode="External"/><Relationship Id="rId7" Type="http://schemas.openxmlformats.org/officeDocument/2006/relationships/hyperlink" Target="mailto:lvicuna@pkfchile.com.cl" TargetMode="External"/><Relationship Id="rId12" Type="http://schemas.openxmlformats.org/officeDocument/2006/relationships/hyperlink" Target="http://www.amezquita.com.co/" TargetMode="External"/><Relationship Id="rId2" Type="http://schemas.openxmlformats.org/officeDocument/2006/relationships/hyperlink" Target="mailto:ghospital@pkfargentina.com.ar" TargetMode="External"/><Relationship Id="rId1" Type="http://schemas.openxmlformats.org/officeDocument/2006/relationships/slideLayout" Target="../slideLayouts/slideLayout6.xml"/><Relationship Id="rId6" Type="http://schemas.openxmlformats.org/officeDocument/2006/relationships/hyperlink" Target="http://www.pkfbrazil.com.br/" TargetMode="External"/><Relationship Id="rId11" Type="http://schemas.openxmlformats.org/officeDocument/2006/relationships/hyperlink" Target="mailto:amezquita@amezquita.com.co" TargetMode="External"/><Relationship Id="rId5" Type="http://schemas.openxmlformats.org/officeDocument/2006/relationships/hyperlink" Target="mailto:felipe.pestana@pkfbrazil.com.br" TargetMode="External"/><Relationship Id="rId10" Type="http://schemas.openxmlformats.org/officeDocument/2006/relationships/hyperlink" Target="mailto:gdiana@amezquita.com.co" TargetMode="External"/><Relationship Id="rId4" Type="http://schemas.openxmlformats.org/officeDocument/2006/relationships/hyperlink" Target="http://www.pkfargentina.com.ar/" TargetMode="External"/><Relationship Id="rId9" Type="http://schemas.openxmlformats.org/officeDocument/2006/relationships/hyperlink" Target="http://www.pkfchile.c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258BFD-9F48-4AE7-9430-EC69185373CA}"/>
              </a:ext>
            </a:extLst>
          </p:cNvPr>
          <p:cNvSpPr>
            <a:spLocks noGrp="1"/>
          </p:cNvSpPr>
          <p:nvPr>
            <p:ph type="title"/>
          </p:nvPr>
        </p:nvSpPr>
        <p:spPr>
          <a:xfrm>
            <a:off x="2010176" y="2929374"/>
            <a:ext cx="7509726" cy="2159461"/>
          </a:xfrm>
        </p:spPr>
        <p:txBody>
          <a:bodyPr>
            <a:normAutofit/>
          </a:bodyPr>
          <a:lstStyle/>
          <a:p>
            <a:r>
              <a:rPr lang="es-AR" dirty="0"/>
              <a:t>BUSINESS SOLUTIONS</a:t>
            </a:r>
            <a:br>
              <a:rPr lang="es-AR" dirty="0"/>
            </a:br>
            <a:r>
              <a:rPr lang="es-AR" dirty="0"/>
              <a:t>LATIN AMERICAN REGION</a:t>
            </a:r>
          </a:p>
        </p:txBody>
      </p:sp>
      <p:sp>
        <p:nvSpPr>
          <p:cNvPr id="4" name="Text Placeholder 2"/>
          <p:cNvSpPr txBox="1">
            <a:spLocks/>
          </p:cNvSpPr>
          <p:nvPr/>
        </p:nvSpPr>
        <p:spPr>
          <a:xfrm>
            <a:off x="2010176" y="474712"/>
            <a:ext cx="2851227" cy="384043"/>
          </a:xfrm>
          <a:prstGeom prst="rect">
            <a:avLst/>
          </a:prstGeom>
        </p:spPr>
        <p:txBody>
          <a:bodyPr/>
          <a:lstStyle>
            <a:lvl1pPr marL="0" indent="0" algn="l" defTabSz="457200" rtl="0" eaLnBrk="1" fontAlgn="base" hangingPunct="1">
              <a:spcBef>
                <a:spcPct val="20000"/>
              </a:spcBef>
              <a:spcAft>
                <a:spcPct val="0"/>
              </a:spcAft>
              <a:buClr>
                <a:srgbClr val="C1D62E"/>
              </a:buClr>
              <a:buFont typeface="Wingdings" charset="0"/>
              <a:buNone/>
              <a:defRPr sz="1600" kern="1200" baseline="0">
                <a:solidFill>
                  <a:schemeClr val="tx1"/>
                </a:solidFill>
                <a:latin typeface="Arial" pitchFamily="34" charset="0"/>
                <a:ea typeface="ＭＳ Ｐゴシック" charset="0"/>
                <a:cs typeface="Arial" pitchFamily="34" charset="0"/>
              </a:defRPr>
            </a:lvl1pPr>
            <a:lvl2pPr marL="742950" indent="-285750" algn="l" defTabSz="457200" rtl="0" eaLnBrk="1" fontAlgn="base" hangingPunct="1">
              <a:spcBef>
                <a:spcPct val="20000"/>
              </a:spcBef>
              <a:spcAft>
                <a:spcPct val="0"/>
              </a:spcAft>
              <a:buClr>
                <a:srgbClr val="2563AF"/>
              </a:buClr>
              <a:buFont typeface="Arial" charset="0"/>
              <a:buChar char="–"/>
              <a:defRPr sz="28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Clr>
                <a:srgbClr val="2563AF"/>
              </a:buClr>
              <a:buSzPct val="80000"/>
              <a:buFont typeface="Wingdings" charset="0"/>
              <a:buChar char="§"/>
              <a:defRPr sz="24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Clr>
                <a:srgbClr val="C1D62E"/>
              </a:buClr>
              <a:buFont typeface="Arial" charset="0"/>
              <a:buChar char="–"/>
              <a:defRPr sz="20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endParaRPr lang="en-GB" sz="1867">
              <a:solidFill>
                <a:srgbClr val="074094"/>
              </a:solidFill>
            </a:endParaRPr>
          </a:p>
        </p:txBody>
      </p:sp>
    </p:spTree>
    <p:extLst>
      <p:ext uri="{BB962C8B-B14F-4D97-AF65-F5344CB8AC3E}">
        <p14:creationId xmlns:p14="http://schemas.microsoft.com/office/powerpoint/2010/main" val="4289199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6086047-C6DB-46FD-815B-06A06EBFA20B}"/>
              </a:ext>
            </a:extLst>
          </p:cNvPr>
          <p:cNvSpPr>
            <a:spLocks noGrp="1"/>
          </p:cNvSpPr>
          <p:nvPr>
            <p:ph type="title"/>
          </p:nvPr>
        </p:nvSpPr>
        <p:spPr/>
        <p:txBody>
          <a:bodyPr/>
          <a:lstStyle/>
          <a:p>
            <a:r>
              <a:rPr lang="en-US" dirty="0"/>
              <a:t>Contact in Latin America</a:t>
            </a:r>
            <a:endParaRPr lang="es-AR" dirty="0"/>
          </a:p>
        </p:txBody>
      </p:sp>
      <p:sp>
        <p:nvSpPr>
          <p:cNvPr id="4" name="Rectángulo 3">
            <a:extLst>
              <a:ext uri="{FF2B5EF4-FFF2-40B4-BE49-F238E27FC236}">
                <a16:creationId xmlns:a16="http://schemas.microsoft.com/office/drawing/2014/main" id="{EF63CB9B-7457-4884-8236-F2F107C405F5}"/>
              </a:ext>
            </a:extLst>
          </p:cNvPr>
          <p:cNvSpPr/>
          <p:nvPr/>
        </p:nvSpPr>
        <p:spPr>
          <a:xfrm>
            <a:off x="275057" y="2009900"/>
            <a:ext cx="2743200" cy="3385542"/>
          </a:xfrm>
          <a:prstGeom prst="rect">
            <a:avLst/>
          </a:prstGeom>
        </p:spPr>
        <p:txBody>
          <a:bodyPr wrap="square">
            <a:spAutoFit/>
          </a:bodyPr>
          <a:lstStyle/>
          <a:p>
            <a:r>
              <a:rPr lang="en-GB" altLang="es-AR" sz="1400" b="1" dirty="0">
                <a:solidFill>
                  <a:schemeClr val="tx2"/>
                </a:solidFill>
                <a:ea typeface="Geneva" panose="020B0503030404040204" pitchFamily="34" charset="0"/>
              </a:rPr>
              <a:t>ECUADOR</a:t>
            </a:r>
          </a:p>
          <a:p>
            <a:pPr fontAlgn="base"/>
            <a:r>
              <a:rPr lang="es-AR" sz="1400" b="1" dirty="0"/>
              <a:t>PKF &amp; CO. CIA. LTDA</a:t>
            </a:r>
          </a:p>
          <a:p>
            <a:pPr fontAlgn="base"/>
            <a:r>
              <a:rPr lang="en-US" sz="1400" dirty="0"/>
              <a:t>MANUEL GARCIA</a:t>
            </a:r>
          </a:p>
          <a:p>
            <a:pPr fontAlgn="base"/>
            <a:r>
              <a:rPr lang="en-US" sz="1400" dirty="0">
                <a:hlinkClick r:id="rId2"/>
              </a:rPr>
              <a:t>mgarcia@pkfecuador.com</a:t>
            </a:r>
            <a:endParaRPr lang="en-US" sz="1400" dirty="0"/>
          </a:p>
          <a:p>
            <a:pPr fontAlgn="base"/>
            <a:r>
              <a:rPr lang="es-AR" sz="1400" dirty="0"/>
              <a:t>Av. 9 de Octubre #1911 y Los Ríos,</a:t>
            </a:r>
          </a:p>
          <a:p>
            <a:pPr fontAlgn="base"/>
            <a:r>
              <a:rPr lang="es-AR" sz="1400" dirty="0"/>
              <a:t>Edificio </a:t>
            </a:r>
            <a:r>
              <a:rPr lang="es-AR" sz="1400" dirty="0" err="1"/>
              <a:t>Finansur</a:t>
            </a:r>
            <a:r>
              <a:rPr lang="es-AR" sz="1400" dirty="0"/>
              <a:t>, Piso 12, oficina 2</a:t>
            </a:r>
          </a:p>
          <a:p>
            <a:pPr fontAlgn="base"/>
            <a:r>
              <a:rPr lang="en-US" sz="1400" dirty="0"/>
              <a:t>G</a:t>
            </a:r>
            <a:r>
              <a:rPr lang="es-AR" sz="1400" dirty="0" err="1"/>
              <a:t>uayaquil</a:t>
            </a:r>
            <a:endParaRPr lang="es-AR" sz="1400" dirty="0"/>
          </a:p>
          <a:p>
            <a:pPr fontAlgn="base"/>
            <a:r>
              <a:rPr lang="es-AR" sz="1400" dirty="0"/>
              <a:t>PBX: +593 4 236 7833</a:t>
            </a:r>
          </a:p>
          <a:p>
            <a:pPr fontAlgn="base"/>
            <a:r>
              <a:rPr lang="es-AR" sz="1400" dirty="0"/>
              <a:t>Fax: +593 4 236 1056</a:t>
            </a:r>
          </a:p>
          <a:p>
            <a:pPr fontAlgn="base"/>
            <a:r>
              <a:rPr lang="es-AR" sz="1400" dirty="0">
                <a:hlinkClick r:id="rId3"/>
              </a:rPr>
              <a:t>pkf@pkfecuador.com</a:t>
            </a:r>
            <a:endParaRPr lang="es-AR" sz="1400" dirty="0"/>
          </a:p>
          <a:p>
            <a:pPr fontAlgn="base"/>
            <a:r>
              <a:rPr lang="en-US" sz="1400" dirty="0">
                <a:hlinkClick r:id="rId4"/>
              </a:rPr>
              <a:t>w</a:t>
            </a:r>
            <a:r>
              <a:rPr lang="es-AR" sz="1400" dirty="0">
                <a:hlinkClick r:id="rId4"/>
              </a:rPr>
              <a:t>ww.pkfecuador.com</a:t>
            </a:r>
            <a:endParaRPr lang="es-AR" sz="1400" dirty="0"/>
          </a:p>
          <a:p>
            <a:r>
              <a:rPr lang="en-GB" altLang="es-AR" sz="1400" dirty="0">
                <a:ea typeface="Geneva" panose="020B0503030404040204" pitchFamily="34" charset="0"/>
              </a:rPr>
              <a:t>Subsidiary: Quito</a:t>
            </a:r>
            <a:br>
              <a:rPr lang="en-GB" altLang="es-AR" dirty="0">
                <a:ea typeface="Geneva" panose="020B0503030404040204" pitchFamily="34" charset="0"/>
              </a:rPr>
            </a:br>
            <a:endParaRPr lang="en-GB" altLang="es-AR" dirty="0">
              <a:ea typeface="Geneva" panose="020B0503030404040204" pitchFamily="34" charset="0"/>
            </a:endParaRPr>
          </a:p>
        </p:txBody>
      </p:sp>
      <p:sp>
        <p:nvSpPr>
          <p:cNvPr id="5" name="Rectángulo 4">
            <a:extLst>
              <a:ext uri="{FF2B5EF4-FFF2-40B4-BE49-F238E27FC236}">
                <a16:creationId xmlns:a16="http://schemas.microsoft.com/office/drawing/2014/main" id="{E90BFEB2-640C-459B-AEA3-ECABF2BD8F6F}"/>
              </a:ext>
            </a:extLst>
          </p:cNvPr>
          <p:cNvSpPr/>
          <p:nvPr/>
        </p:nvSpPr>
        <p:spPr>
          <a:xfrm>
            <a:off x="8866174" y="1903883"/>
            <a:ext cx="3050769" cy="2246769"/>
          </a:xfrm>
          <a:prstGeom prst="rect">
            <a:avLst/>
          </a:prstGeom>
        </p:spPr>
        <p:txBody>
          <a:bodyPr wrap="square">
            <a:spAutoFit/>
          </a:bodyPr>
          <a:lstStyle/>
          <a:p>
            <a:r>
              <a:rPr lang="en-US" sz="1400" b="1" dirty="0">
                <a:solidFill>
                  <a:schemeClr val="tx2"/>
                </a:solidFill>
              </a:rPr>
              <a:t>PERU</a:t>
            </a:r>
          </a:p>
          <a:p>
            <a:r>
              <a:rPr lang="es-AR" sz="1400" b="1" dirty="0"/>
              <a:t>PKF VILA NARANJO</a:t>
            </a:r>
          </a:p>
          <a:p>
            <a:r>
              <a:rPr lang="en-US" sz="1400" dirty="0"/>
              <a:t>ESTEBAN HILGERT</a:t>
            </a:r>
          </a:p>
          <a:p>
            <a:r>
              <a:rPr lang="en-US" sz="1400" dirty="0">
                <a:hlinkClick r:id="rId5"/>
              </a:rPr>
              <a:t>ehilgert@pkfperu.com</a:t>
            </a:r>
          </a:p>
          <a:p>
            <a:r>
              <a:rPr lang="en-US" sz="1400" dirty="0"/>
              <a:t>Av. Paseo de la </a:t>
            </a:r>
            <a:r>
              <a:rPr lang="en-US" sz="1400" dirty="0" err="1"/>
              <a:t>República</a:t>
            </a:r>
            <a:r>
              <a:rPr lang="en-US" sz="1400" dirty="0"/>
              <a:t> 3557</a:t>
            </a:r>
            <a:r>
              <a:rPr lang="es-AR" sz="1400" dirty="0"/>
              <a:t>, Piso 2, San isidro / Lima </a:t>
            </a:r>
          </a:p>
          <a:p>
            <a:r>
              <a:rPr lang="es-AR" sz="1400" dirty="0" err="1"/>
              <a:t>Phone</a:t>
            </a:r>
            <a:r>
              <a:rPr lang="es-AR" sz="1400" dirty="0"/>
              <a:t>: + 511 4415553 / 4426116 </a:t>
            </a:r>
          </a:p>
          <a:p>
            <a:r>
              <a:rPr lang="es-AR" sz="1400" dirty="0">
                <a:hlinkClick r:id="rId6"/>
              </a:rPr>
              <a:t>vilanaranjo@pkfperu.com</a:t>
            </a:r>
            <a:endParaRPr lang="es-AR" sz="1400" dirty="0"/>
          </a:p>
          <a:p>
            <a:r>
              <a:rPr lang="en-US" sz="1400" dirty="0">
                <a:hlinkClick r:id="rId7"/>
              </a:rPr>
              <a:t>w</a:t>
            </a:r>
            <a:r>
              <a:rPr lang="es-AR" sz="1400" dirty="0">
                <a:hlinkClick r:id="rId7"/>
              </a:rPr>
              <a:t>ww.pkfperu.com</a:t>
            </a:r>
            <a:endParaRPr lang="es-AR" sz="1400" dirty="0"/>
          </a:p>
          <a:p>
            <a:endParaRPr lang="es-AR" sz="1400" dirty="0"/>
          </a:p>
        </p:txBody>
      </p:sp>
      <p:pic>
        <p:nvPicPr>
          <p:cNvPr id="8" name="Imagen 7">
            <a:extLst>
              <a:ext uri="{FF2B5EF4-FFF2-40B4-BE49-F238E27FC236}">
                <a16:creationId xmlns:a16="http://schemas.microsoft.com/office/drawing/2014/main" id="{17C4A626-CF7A-43FE-B3CD-2FD1504FACE7}"/>
              </a:ext>
            </a:extLst>
          </p:cNvPr>
          <p:cNvPicPr>
            <a:picLocks noChangeAspect="1"/>
          </p:cNvPicPr>
          <p:nvPr/>
        </p:nvPicPr>
        <p:blipFill>
          <a:blip r:embed="rId8"/>
          <a:stretch>
            <a:fillRect/>
          </a:stretch>
        </p:blipFill>
        <p:spPr>
          <a:xfrm>
            <a:off x="243456" y="111975"/>
            <a:ext cx="1030313" cy="944962"/>
          </a:xfrm>
          <a:prstGeom prst="rect">
            <a:avLst/>
          </a:prstGeom>
        </p:spPr>
      </p:pic>
      <p:sp>
        <p:nvSpPr>
          <p:cNvPr id="9" name="Rectángulo 4">
            <a:extLst>
              <a:ext uri="{FF2B5EF4-FFF2-40B4-BE49-F238E27FC236}">
                <a16:creationId xmlns:a16="http://schemas.microsoft.com/office/drawing/2014/main" id="{E90BFEB2-640C-459B-AEA3-ECABF2BD8F6F}"/>
              </a:ext>
            </a:extLst>
          </p:cNvPr>
          <p:cNvSpPr/>
          <p:nvPr/>
        </p:nvSpPr>
        <p:spPr>
          <a:xfrm>
            <a:off x="2895749" y="2009900"/>
            <a:ext cx="3050769" cy="2893100"/>
          </a:xfrm>
          <a:prstGeom prst="rect">
            <a:avLst/>
          </a:prstGeom>
        </p:spPr>
        <p:txBody>
          <a:bodyPr wrap="square">
            <a:spAutoFit/>
          </a:bodyPr>
          <a:lstStyle/>
          <a:p>
            <a:r>
              <a:rPr lang="en-US" sz="1400" b="1" dirty="0">
                <a:solidFill>
                  <a:schemeClr val="tx2"/>
                </a:solidFill>
              </a:rPr>
              <a:t>MEXICO</a:t>
            </a:r>
          </a:p>
          <a:p>
            <a:r>
              <a:rPr lang="es-AR" sz="1400" b="1" dirty="0"/>
              <a:t>PKF México, S.C.</a:t>
            </a:r>
          </a:p>
          <a:p>
            <a:r>
              <a:rPr lang="es-ES" sz="1400" dirty="0"/>
              <a:t>MONICA L. WILLIAMS DIAZ</a:t>
            </a:r>
            <a:endParaRPr lang="es-AR" sz="1400" dirty="0"/>
          </a:p>
          <a:p>
            <a:r>
              <a:rPr lang="en-US" sz="1400" dirty="0">
                <a:hlinkClick r:id="rId9"/>
              </a:rPr>
              <a:t>mwilliams@pkfmex.com</a:t>
            </a:r>
            <a:r>
              <a:rPr lang="en-US" sz="1400" dirty="0"/>
              <a:t> </a:t>
            </a:r>
          </a:p>
          <a:p>
            <a:r>
              <a:rPr lang="es-AR" sz="1400" dirty="0"/>
              <a:t>Adolfo Prieto No. 1213</a:t>
            </a:r>
          </a:p>
          <a:p>
            <a:r>
              <a:rPr lang="es-AR" sz="1400" dirty="0"/>
              <a:t>Col. Del Valle</a:t>
            </a:r>
          </a:p>
          <a:p>
            <a:r>
              <a:rPr lang="es-AR" sz="1400" dirty="0"/>
              <a:t>Ciudad de México</a:t>
            </a:r>
          </a:p>
          <a:p>
            <a:r>
              <a:rPr lang="es-AR" sz="1400" dirty="0"/>
              <a:t>México</a:t>
            </a:r>
          </a:p>
          <a:p>
            <a:r>
              <a:rPr lang="es-AR" sz="1400" dirty="0" err="1"/>
              <a:t>Phone</a:t>
            </a:r>
            <a:r>
              <a:rPr lang="es-AR" sz="1400" dirty="0"/>
              <a:t>: (52-55) 5097 3235</a:t>
            </a:r>
          </a:p>
          <a:p>
            <a:r>
              <a:rPr lang="es-AR" sz="1400" dirty="0"/>
              <a:t>Fax: (</a:t>
            </a:r>
            <a:r>
              <a:rPr lang="es-AR" sz="1400" dirty="0">
                <a:sym typeface="Wingdings" panose="05000000000000000000" pitchFamily="2" charset="2"/>
              </a:rPr>
              <a:t>52-55) 5682 4321</a:t>
            </a:r>
            <a:endParaRPr lang="es-AR" sz="1400" dirty="0"/>
          </a:p>
          <a:p>
            <a:r>
              <a:rPr lang="es-AR" sz="1400" dirty="0">
                <a:hlinkClick r:id="rId10"/>
              </a:rPr>
              <a:t>pkfwilliams@pkfmex.com</a:t>
            </a:r>
            <a:endParaRPr lang="es-AR" sz="1400" dirty="0"/>
          </a:p>
          <a:p>
            <a:r>
              <a:rPr lang="en-US" sz="1400" dirty="0">
                <a:hlinkClick r:id="rId11"/>
              </a:rPr>
              <a:t>w</a:t>
            </a:r>
            <a:r>
              <a:rPr lang="es-AR" sz="1400" dirty="0">
                <a:hlinkClick r:id="rId11"/>
              </a:rPr>
              <a:t>ww.pkfmexico.com</a:t>
            </a:r>
            <a:endParaRPr lang="es-AR" sz="1400" dirty="0"/>
          </a:p>
          <a:p>
            <a:endParaRPr lang="es-AR" sz="1400" dirty="0"/>
          </a:p>
        </p:txBody>
      </p:sp>
      <p:sp>
        <p:nvSpPr>
          <p:cNvPr id="7" name="CuadroTexto 6">
            <a:extLst>
              <a:ext uri="{FF2B5EF4-FFF2-40B4-BE49-F238E27FC236}">
                <a16:creationId xmlns:a16="http://schemas.microsoft.com/office/drawing/2014/main" id="{284516CE-B188-4773-BD58-7280C1BAA265}"/>
              </a:ext>
            </a:extLst>
          </p:cNvPr>
          <p:cNvSpPr txBox="1"/>
          <p:nvPr/>
        </p:nvSpPr>
        <p:spPr>
          <a:xfrm>
            <a:off x="5408593" y="2009900"/>
            <a:ext cx="3457581" cy="4924425"/>
          </a:xfrm>
          <a:prstGeom prst="rect">
            <a:avLst/>
          </a:prstGeom>
          <a:noFill/>
        </p:spPr>
        <p:txBody>
          <a:bodyPr wrap="square" rtlCol="0">
            <a:spAutoFit/>
          </a:bodyPr>
          <a:lstStyle/>
          <a:p>
            <a:r>
              <a:rPr lang="en-US" sz="1400" b="1" dirty="0">
                <a:solidFill>
                  <a:schemeClr val="tx2"/>
                </a:solidFill>
              </a:rPr>
              <a:t>PARAGUAY</a:t>
            </a:r>
          </a:p>
          <a:p>
            <a:r>
              <a:rPr lang="es-AR" sz="1400" b="1" dirty="0"/>
              <a:t>PKF </a:t>
            </a:r>
            <a:r>
              <a:rPr lang="es-AR" sz="1400" b="1" dirty="0" err="1"/>
              <a:t>Controller</a:t>
            </a:r>
            <a:r>
              <a:rPr lang="es-AR" sz="1400" b="1" dirty="0"/>
              <a:t> Contadores &amp; Auditores</a:t>
            </a:r>
          </a:p>
          <a:p>
            <a:r>
              <a:rPr lang="es-AR" sz="1400" dirty="0"/>
              <a:t>HECTOR CÁCERES</a:t>
            </a:r>
          </a:p>
          <a:p>
            <a:r>
              <a:rPr lang="es-AR" sz="1400" dirty="0">
                <a:hlinkClick r:id="rId12"/>
              </a:rPr>
              <a:t>hcaceres@pkf-controller.com.py</a:t>
            </a:r>
            <a:r>
              <a:rPr lang="es-AR" sz="1400" dirty="0"/>
              <a:t> </a:t>
            </a:r>
          </a:p>
          <a:p>
            <a:r>
              <a:rPr lang="pt-BR" sz="1400" b="1" dirty="0"/>
              <a:t>Asunción</a:t>
            </a:r>
            <a:br>
              <a:rPr lang="pt-BR" sz="1400" b="1" dirty="0"/>
            </a:br>
            <a:r>
              <a:rPr lang="pt-BR" sz="1400" dirty="0" err="1"/>
              <a:t>Cecilio</a:t>
            </a:r>
            <a:r>
              <a:rPr lang="pt-BR" dirty="0"/>
              <a:t> </a:t>
            </a:r>
            <a:r>
              <a:rPr lang="pt-BR" sz="1400" dirty="0"/>
              <a:t>Da Silva e/ Papa Juan XXIII y Narciso R. </a:t>
            </a:r>
            <a:r>
              <a:rPr lang="pt-BR" sz="1400" dirty="0" err="1"/>
              <a:t>Colmán</a:t>
            </a:r>
            <a:endParaRPr lang="pt-BR" sz="1400" dirty="0"/>
          </a:p>
          <a:p>
            <a:r>
              <a:rPr lang="en-GB" altLang="es-AR" sz="1400" dirty="0">
                <a:ea typeface="Geneva" panose="020B0503030404040204" pitchFamily="34" charset="0"/>
              </a:rPr>
              <a:t>Phone</a:t>
            </a:r>
            <a:r>
              <a:rPr lang="pt-BR" sz="1400" dirty="0"/>
              <a:t>: (595) 21 603044</a:t>
            </a:r>
          </a:p>
          <a:p>
            <a:endParaRPr lang="pt-BR" dirty="0"/>
          </a:p>
          <a:p>
            <a:r>
              <a:rPr lang="pt-BR" sz="1400" b="1" dirty="0"/>
              <a:t>Ciudad del Este</a:t>
            </a:r>
            <a:br>
              <a:rPr lang="pt-BR" sz="1400" b="1" dirty="0"/>
            </a:br>
            <a:r>
              <a:rPr lang="pt-BR" sz="1400" dirty="0"/>
              <a:t>Av. Mcal. López y </a:t>
            </a:r>
            <a:r>
              <a:rPr lang="pt-BR" sz="1400" dirty="0" err="1"/>
              <a:t>Calle</a:t>
            </a:r>
            <a:r>
              <a:rPr lang="pt-BR" sz="1400" dirty="0"/>
              <a:t> 5</a:t>
            </a:r>
          </a:p>
          <a:p>
            <a:r>
              <a:rPr lang="pt-BR" sz="1400" dirty="0"/>
              <a:t>Barrio San José</a:t>
            </a:r>
            <a:br>
              <a:rPr lang="pt-BR" sz="1400" dirty="0"/>
            </a:br>
            <a:r>
              <a:rPr lang="pt-BR" sz="1400" dirty="0" err="1"/>
              <a:t>Edificio</a:t>
            </a:r>
            <a:r>
              <a:rPr lang="pt-BR" sz="1400" dirty="0"/>
              <a:t> Corporativo Beck, Oficina 101 y 102</a:t>
            </a:r>
            <a:br>
              <a:rPr lang="pt-BR" sz="1400" dirty="0"/>
            </a:br>
            <a:r>
              <a:rPr lang="en-GB" altLang="es-AR" sz="1400" dirty="0">
                <a:ea typeface="Geneva" panose="020B0503030404040204" pitchFamily="34" charset="0"/>
              </a:rPr>
              <a:t>Phone</a:t>
            </a:r>
            <a:r>
              <a:rPr lang="pt-BR" sz="1400" dirty="0"/>
              <a:t>: (595) 61 511610</a:t>
            </a:r>
          </a:p>
          <a:p>
            <a:r>
              <a:rPr lang="pt-BR" sz="1400" dirty="0">
                <a:hlinkClick r:id="rId13"/>
              </a:rPr>
              <a:t>Asistencia.técnica@pkf-controller.com.py</a:t>
            </a:r>
            <a:r>
              <a:rPr lang="pt-BR" sz="1400" dirty="0"/>
              <a:t> </a:t>
            </a:r>
          </a:p>
          <a:p>
            <a:r>
              <a:rPr lang="pt-BR" sz="1400" dirty="0">
                <a:hlinkClick r:id="rId14"/>
              </a:rPr>
              <a:t>www.pkf-controller.com.py</a:t>
            </a:r>
            <a:r>
              <a:rPr lang="pt-BR" sz="1400" dirty="0"/>
              <a:t> </a:t>
            </a:r>
            <a:endParaRPr lang="es-PY" sz="1400" dirty="0"/>
          </a:p>
          <a:p>
            <a:endParaRPr lang="en-US" dirty="0"/>
          </a:p>
          <a:p>
            <a:endParaRPr lang="en-US" dirty="0"/>
          </a:p>
          <a:p>
            <a:endParaRPr lang="es-AR" dirty="0"/>
          </a:p>
        </p:txBody>
      </p:sp>
    </p:spTree>
    <p:extLst>
      <p:ext uri="{BB962C8B-B14F-4D97-AF65-F5344CB8AC3E}">
        <p14:creationId xmlns:p14="http://schemas.microsoft.com/office/powerpoint/2010/main" val="1949508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6086047-C6DB-46FD-815B-06A06EBFA20B}"/>
              </a:ext>
            </a:extLst>
          </p:cNvPr>
          <p:cNvSpPr>
            <a:spLocks noGrp="1"/>
          </p:cNvSpPr>
          <p:nvPr>
            <p:ph type="title"/>
          </p:nvPr>
        </p:nvSpPr>
        <p:spPr/>
        <p:txBody>
          <a:bodyPr/>
          <a:lstStyle/>
          <a:p>
            <a:r>
              <a:rPr lang="en-US" dirty="0"/>
              <a:t>Contact in Latin America</a:t>
            </a:r>
            <a:endParaRPr lang="es-AR" dirty="0"/>
          </a:p>
        </p:txBody>
      </p:sp>
      <p:sp>
        <p:nvSpPr>
          <p:cNvPr id="7" name="CuadroTexto 6">
            <a:extLst>
              <a:ext uri="{FF2B5EF4-FFF2-40B4-BE49-F238E27FC236}">
                <a16:creationId xmlns:a16="http://schemas.microsoft.com/office/drawing/2014/main" id="{1442AB5B-E75F-4408-9617-58EFCD380C10}"/>
              </a:ext>
            </a:extLst>
          </p:cNvPr>
          <p:cNvSpPr txBox="1"/>
          <p:nvPr/>
        </p:nvSpPr>
        <p:spPr>
          <a:xfrm>
            <a:off x="3868708" y="2116915"/>
            <a:ext cx="3114260" cy="4001095"/>
          </a:xfrm>
          <a:prstGeom prst="rect">
            <a:avLst/>
          </a:prstGeom>
          <a:noFill/>
        </p:spPr>
        <p:txBody>
          <a:bodyPr wrap="square" rtlCol="0">
            <a:spAutoFit/>
          </a:bodyPr>
          <a:lstStyle/>
          <a:p>
            <a:r>
              <a:rPr lang="en-US" sz="1400" b="1" dirty="0">
                <a:solidFill>
                  <a:schemeClr val="tx2"/>
                </a:solidFill>
              </a:rPr>
              <a:t>VENEZUELA</a:t>
            </a:r>
          </a:p>
          <a:p>
            <a:pPr fontAlgn="base"/>
            <a:r>
              <a:rPr lang="es-AR" sz="1400" b="1" dirty="0"/>
              <a:t>PKF Cabrera Colmenares &amp; </a:t>
            </a:r>
            <a:r>
              <a:rPr lang="es-AR" sz="1400" b="1" dirty="0" err="1"/>
              <a:t>Asoc</a:t>
            </a:r>
            <a:r>
              <a:rPr lang="es-AR" sz="1400" b="1" dirty="0"/>
              <a:t>.</a:t>
            </a:r>
          </a:p>
          <a:p>
            <a:pPr fontAlgn="base"/>
            <a:r>
              <a:rPr lang="es-AR" sz="1400" dirty="0"/>
              <a:t>TOMAS CARPENTIERI</a:t>
            </a:r>
          </a:p>
          <a:p>
            <a:pPr fontAlgn="base"/>
            <a:r>
              <a:rPr lang="es-AR" sz="1400" dirty="0">
                <a:hlinkClick r:id="rId2"/>
              </a:rPr>
              <a:t>tcarpentieri@pkfve.com</a:t>
            </a:r>
            <a:endParaRPr lang="es-AR" sz="1400" dirty="0"/>
          </a:p>
          <a:p>
            <a:pPr fontAlgn="base"/>
            <a:r>
              <a:rPr lang="es-AR" sz="1400" dirty="0"/>
              <a:t>Av. Tamanaco con Av.</a:t>
            </a:r>
            <a:br>
              <a:rPr lang="es-AR" sz="1400" dirty="0"/>
            </a:br>
            <a:r>
              <a:rPr lang="es-AR" sz="1400" dirty="0"/>
              <a:t>Francisco de Miranda,</a:t>
            </a:r>
            <a:br>
              <a:rPr lang="es-AR" sz="1400" dirty="0"/>
            </a:br>
            <a:r>
              <a:rPr lang="es-AR" sz="1400" dirty="0"/>
              <a:t>Torre Seguros Sudamérica,</a:t>
            </a:r>
            <a:br>
              <a:rPr lang="es-AR" sz="1400" dirty="0"/>
            </a:br>
            <a:r>
              <a:rPr lang="es-AR" sz="1400" dirty="0"/>
              <a:t>Piso 2, </a:t>
            </a:r>
            <a:r>
              <a:rPr lang="es-AR" sz="1400" dirty="0" err="1"/>
              <a:t>Ofc</a:t>
            </a:r>
            <a:r>
              <a:rPr lang="es-AR" sz="1400" dirty="0"/>
              <a:t>. 2H, El Rosal,</a:t>
            </a:r>
            <a:br>
              <a:rPr lang="es-AR" sz="1400" dirty="0"/>
            </a:br>
            <a:r>
              <a:rPr lang="es-AR" sz="1400" dirty="0"/>
              <a:t>1060 Caracas </a:t>
            </a:r>
            <a:br>
              <a:rPr lang="es-AR" sz="1400" dirty="0"/>
            </a:br>
            <a:r>
              <a:rPr lang="es-AR" sz="1400" dirty="0" err="1"/>
              <a:t>Phone</a:t>
            </a:r>
            <a:r>
              <a:rPr lang="es-AR" sz="1400" b="1" dirty="0"/>
              <a:t>:</a:t>
            </a:r>
            <a:r>
              <a:rPr lang="es-AR" sz="1400" dirty="0"/>
              <a:t> +58 212 952 40 50</a:t>
            </a:r>
          </a:p>
          <a:p>
            <a:pPr fontAlgn="base"/>
            <a:r>
              <a:rPr lang="es-AR" sz="1400" u="sng" dirty="0">
                <a:hlinkClick r:id="rId3"/>
              </a:rPr>
              <a:t>pkfve@pkfve.com</a:t>
            </a:r>
            <a:endParaRPr lang="es-AR" sz="1400" dirty="0"/>
          </a:p>
          <a:p>
            <a:r>
              <a:rPr lang="en-US" sz="1400" dirty="0">
                <a:hlinkClick r:id="rId4"/>
              </a:rPr>
              <a:t>www.pkfve.com</a:t>
            </a:r>
            <a:r>
              <a:rPr lang="en-US" sz="1400" dirty="0"/>
              <a:t>.</a:t>
            </a:r>
          </a:p>
          <a:p>
            <a:endParaRPr lang="es-AR" sz="1400" dirty="0"/>
          </a:p>
          <a:p>
            <a:endParaRPr lang="en-US" dirty="0"/>
          </a:p>
          <a:p>
            <a:endParaRPr lang="en-US" dirty="0"/>
          </a:p>
          <a:p>
            <a:endParaRPr lang="en-US" dirty="0"/>
          </a:p>
          <a:p>
            <a:endParaRPr lang="es-AR" dirty="0"/>
          </a:p>
        </p:txBody>
      </p:sp>
      <p:pic>
        <p:nvPicPr>
          <p:cNvPr id="8" name="Imagen 7">
            <a:extLst>
              <a:ext uri="{FF2B5EF4-FFF2-40B4-BE49-F238E27FC236}">
                <a16:creationId xmlns:a16="http://schemas.microsoft.com/office/drawing/2014/main" id="{17C4A626-CF7A-43FE-B3CD-2FD1504FACE7}"/>
              </a:ext>
            </a:extLst>
          </p:cNvPr>
          <p:cNvPicPr>
            <a:picLocks noChangeAspect="1"/>
          </p:cNvPicPr>
          <p:nvPr/>
        </p:nvPicPr>
        <p:blipFill>
          <a:blip r:embed="rId5"/>
          <a:stretch>
            <a:fillRect/>
          </a:stretch>
        </p:blipFill>
        <p:spPr>
          <a:xfrm>
            <a:off x="243456" y="111975"/>
            <a:ext cx="1030313" cy="944962"/>
          </a:xfrm>
          <a:prstGeom prst="rect">
            <a:avLst/>
          </a:prstGeom>
        </p:spPr>
      </p:pic>
      <p:sp>
        <p:nvSpPr>
          <p:cNvPr id="6" name="CuadroTexto 5">
            <a:extLst>
              <a:ext uri="{FF2B5EF4-FFF2-40B4-BE49-F238E27FC236}">
                <a16:creationId xmlns:a16="http://schemas.microsoft.com/office/drawing/2014/main" id="{AD0CDFA6-0B62-4000-B9C0-C368F2B3DB1B}"/>
              </a:ext>
            </a:extLst>
          </p:cNvPr>
          <p:cNvSpPr txBox="1"/>
          <p:nvPr/>
        </p:nvSpPr>
        <p:spPr>
          <a:xfrm>
            <a:off x="817939" y="2116915"/>
            <a:ext cx="3050769" cy="3600986"/>
          </a:xfrm>
          <a:prstGeom prst="rect">
            <a:avLst/>
          </a:prstGeom>
          <a:noFill/>
        </p:spPr>
        <p:txBody>
          <a:bodyPr wrap="square" rtlCol="0">
            <a:spAutoFit/>
          </a:bodyPr>
          <a:lstStyle/>
          <a:p>
            <a:r>
              <a:rPr lang="en-US" sz="1400" b="1" dirty="0">
                <a:solidFill>
                  <a:schemeClr val="tx2"/>
                </a:solidFill>
              </a:rPr>
              <a:t>URUGUAY</a:t>
            </a:r>
          </a:p>
          <a:p>
            <a:r>
              <a:rPr lang="en-US" sz="1400" b="1" dirty="0"/>
              <a:t>PKF Uruguay</a:t>
            </a:r>
          </a:p>
          <a:p>
            <a:r>
              <a:rPr lang="en-US" sz="1400" dirty="0"/>
              <a:t>FERNANDO SALTO</a:t>
            </a:r>
          </a:p>
          <a:p>
            <a:r>
              <a:rPr lang="en-US" sz="1400" dirty="0">
                <a:hlinkClick r:id="rId6"/>
              </a:rPr>
              <a:t>fsalto@pkfuruguay.com</a:t>
            </a:r>
            <a:endParaRPr lang="en-US" sz="1400" dirty="0"/>
          </a:p>
          <a:p>
            <a:pPr fontAlgn="base"/>
            <a:r>
              <a:rPr lang="es-AR" sz="1400" dirty="0"/>
              <a:t>Avenida Italia 6282</a:t>
            </a:r>
          </a:p>
          <a:p>
            <a:pPr fontAlgn="base"/>
            <a:r>
              <a:rPr lang="es-AR" sz="1400" dirty="0"/>
              <a:t>esquina Córcega </a:t>
            </a:r>
            <a:br>
              <a:rPr lang="es-AR" sz="1400" dirty="0"/>
            </a:br>
            <a:r>
              <a:rPr lang="es-AR" sz="1400" dirty="0"/>
              <a:t>CP 11.500 Montevideo </a:t>
            </a:r>
            <a:br>
              <a:rPr lang="es-AR" sz="1400" dirty="0"/>
            </a:br>
            <a:r>
              <a:rPr lang="es-AR" sz="1400" dirty="0"/>
              <a:t>Uruguay</a:t>
            </a:r>
          </a:p>
          <a:p>
            <a:pPr fontAlgn="base"/>
            <a:r>
              <a:rPr lang="en-US" sz="1400" dirty="0"/>
              <a:t>P</a:t>
            </a:r>
            <a:r>
              <a:rPr lang="es-AR" sz="1400" dirty="0" err="1"/>
              <a:t>hone</a:t>
            </a:r>
            <a:r>
              <a:rPr lang="es-AR" sz="1400" dirty="0"/>
              <a:t>: (598) 600 2255;</a:t>
            </a:r>
          </a:p>
          <a:p>
            <a:pPr fontAlgn="base"/>
            <a:r>
              <a:rPr lang="es-AR" sz="1400" dirty="0"/>
              <a:t>(598) 2605 0133; (598) 2605 1420; </a:t>
            </a:r>
          </a:p>
          <a:p>
            <a:pPr fontAlgn="base"/>
            <a:r>
              <a:rPr lang="es-AR" sz="1400" dirty="0">
                <a:hlinkClick r:id="rId7"/>
              </a:rPr>
              <a:t>estudio@pkfuruguay.com.uy </a:t>
            </a:r>
            <a:endParaRPr lang="es-AR" sz="1400" dirty="0"/>
          </a:p>
          <a:p>
            <a:pPr fontAlgn="base"/>
            <a:r>
              <a:rPr lang="en-US" sz="1400" dirty="0">
                <a:hlinkClick r:id="rId8"/>
              </a:rPr>
              <a:t>w</a:t>
            </a:r>
            <a:r>
              <a:rPr lang="es-AR" sz="1400" dirty="0">
                <a:hlinkClick r:id="rId8"/>
              </a:rPr>
              <a:t>ww.pkfuruguay.com.uy</a:t>
            </a:r>
            <a:endParaRPr lang="es-AR" sz="1400" dirty="0"/>
          </a:p>
          <a:p>
            <a:pPr fontAlgn="base"/>
            <a:endParaRPr lang="es-AR" sz="1400" dirty="0"/>
          </a:p>
          <a:p>
            <a:pPr fontAlgn="base"/>
            <a:endParaRPr lang="es-AR" sz="1400" dirty="0"/>
          </a:p>
          <a:p>
            <a:pPr fontAlgn="base"/>
            <a:endParaRPr lang="es-AR" sz="1400" dirty="0"/>
          </a:p>
          <a:p>
            <a:endParaRPr lang="es-AR" dirty="0"/>
          </a:p>
        </p:txBody>
      </p:sp>
    </p:spTree>
    <p:extLst>
      <p:ext uri="{BB962C8B-B14F-4D97-AF65-F5344CB8AC3E}">
        <p14:creationId xmlns:p14="http://schemas.microsoft.com/office/powerpoint/2010/main" val="3575919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B80ECF-68E1-4770-9395-4E4CF81586AC}"/>
              </a:ext>
            </a:extLst>
          </p:cNvPr>
          <p:cNvSpPr>
            <a:spLocks noGrp="1"/>
          </p:cNvSpPr>
          <p:nvPr>
            <p:ph type="title"/>
          </p:nvPr>
        </p:nvSpPr>
        <p:spPr/>
        <p:txBody>
          <a:bodyPr>
            <a:normAutofit/>
          </a:bodyPr>
          <a:lstStyle/>
          <a:p>
            <a:r>
              <a:rPr lang="en-GB" sz="4400" dirty="0"/>
              <a:t>Argentina</a:t>
            </a:r>
          </a:p>
        </p:txBody>
      </p:sp>
    </p:spTree>
    <p:extLst>
      <p:ext uri="{BB962C8B-B14F-4D97-AF65-F5344CB8AC3E}">
        <p14:creationId xmlns:p14="http://schemas.microsoft.com/office/powerpoint/2010/main" val="3027102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4191" y="3880124"/>
            <a:ext cx="3178930" cy="2384198"/>
          </a:xfrm>
          <a:prstGeom prst="rect">
            <a:avLst/>
          </a:prstGeom>
        </p:spPr>
      </p:pic>
      <p:sp>
        <p:nvSpPr>
          <p:cNvPr id="2" name="Marcador de contenido 1"/>
          <p:cNvSpPr>
            <a:spLocks noGrp="1"/>
          </p:cNvSpPr>
          <p:nvPr>
            <p:ph idx="1"/>
          </p:nvPr>
        </p:nvSpPr>
        <p:spPr>
          <a:xfrm>
            <a:off x="340027" y="1998156"/>
            <a:ext cx="7289072" cy="4327581"/>
          </a:xfrm>
        </p:spPr>
        <p:txBody>
          <a:bodyPr/>
          <a:lstStyle/>
          <a:p>
            <a:r>
              <a:rPr lang="en-US" sz="2200" dirty="0">
                <a:solidFill>
                  <a:schemeClr val="tx1"/>
                </a:solidFill>
              </a:rPr>
              <a:t>More than 30 years in the market</a:t>
            </a:r>
          </a:p>
          <a:p>
            <a:r>
              <a:rPr lang="en-US" sz="2200" dirty="0">
                <a:solidFill>
                  <a:schemeClr val="tx1"/>
                </a:solidFill>
              </a:rPr>
              <a:t>We have branch offices in Buenos Aires, Córdoba, Rosario and Mendoza. We are a group of more than 120 professionals in the whole country. </a:t>
            </a:r>
          </a:p>
          <a:p>
            <a:r>
              <a:rPr lang="en-US" sz="2200" dirty="0">
                <a:solidFill>
                  <a:schemeClr val="tx1"/>
                </a:solidFill>
              </a:rPr>
              <a:t>35% of </a:t>
            </a:r>
            <a:r>
              <a:rPr lang="en-US" sz="2200" dirty="0" err="1">
                <a:solidFill>
                  <a:schemeClr val="tx1"/>
                </a:solidFill>
              </a:rPr>
              <a:t>clientes</a:t>
            </a:r>
            <a:r>
              <a:rPr lang="en-US" sz="2200" dirty="0">
                <a:solidFill>
                  <a:schemeClr val="tx1"/>
                </a:solidFill>
              </a:rPr>
              <a:t> are international companies doing business in Argentina.</a:t>
            </a:r>
          </a:p>
          <a:p>
            <a:r>
              <a:rPr lang="en-US" sz="2200" dirty="0">
                <a:solidFill>
                  <a:schemeClr val="tx1"/>
                </a:solidFill>
              </a:rPr>
              <a:t>Clients from very different sectors, such as: agricultural, real estate, consumer and retailer markets, financial services, industrial, logistics, and technology.</a:t>
            </a:r>
          </a:p>
          <a:p>
            <a:r>
              <a:rPr lang="en-US" sz="2200" dirty="0">
                <a:solidFill>
                  <a:schemeClr val="tx1"/>
                </a:solidFill>
              </a:rPr>
              <a:t>The Business Solutions practice is composed by 10 highly trained professionals, specialized in accounting, tax and payroll management</a:t>
            </a:r>
          </a:p>
        </p:txBody>
      </p:sp>
      <p:sp>
        <p:nvSpPr>
          <p:cNvPr id="4" name="2 Título"/>
          <p:cNvSpPr txBox="1">
            <a:spLocks/>
          </p:cNvSpPr>
          <p:nvPr/>
        </p:nvSpPr>
        <p:spPr>
          <a:xfrm>
            <a:off x="340027" y="1113801"/>
            <a:ext cx="10972800" cy="643361"/>
          </a:xfrm>
          <a:prstGeom prst="rect">
            <a:avLst/>
          </a:prstGeom>
          <a:ln>
            <a:noFill/>
          </a:ln>
        </p:spPr>
        <p:txBody>
          <a:bodyPr vert="horz" anchor="ctr" anchorCtr="0"/>
          <a:lstStyle>
            <a:lvl1pPr algn="l" defTabSz="609585" rtl="0" eaLnBrk="1" fontAlgn="base" hangingPunct="1">
              <a:spcBef>
                <a:spcPct val="0"/>
              </a:spcBef>
              <a:spcAft>
                <a:spcPct val="0"/>
              </a:spcAft>
              <a:defRPr sz="2933" b="0" kern="1200">
                <a:solidFill>
                  <a:srgbClr val="FFFFFF"/>
                </a:solidFill>
                <a:latin typeface="Arial"/>
                <a:ea typeface="ＭＳ Ｐゴシック" charset="0"/>
                <a:cs typeface="Arial"/>
              </a:defRPr>
            </a:lvl1pPr>
            <a:lvl2pPr algn="l" defTabSz="609585" rtl="0" eaLnBrk="1" fontAlgn="base" hangingPunct="1">
              <a:spcBef>
                <a:spcPct val="0"/>
              </a:spcBef>
              <a:spcAft>
                <a:spcPct val="0"/>
              </a:spcAft>
              <a:defRPr sz="4800" b="1">
                <a:solidFill>
                  <a:srgbClr val="2563AF"/>
                </a:solidFill>
                <a:latin typeface="Arial" charset="0"/>
                <a:ea typeface="ＭＳ Ｐゴシック" charset="0"/>
                <a:cs typeface="Arial" charset="0"/>
              </a:defRPr>
            </a:lvl2pPr>
            <a:lvl3pPr algn="l" defTabSz="609585" rtl="0" eaLnBrk="1" fontAlgn="base" hangingPunct="1">
              <a:spcBef>
                <a:spcPct val="0"/>
              </a:spcBef>
              <a:spcAft>
                <a:spcPct val="0"/>
              </a:spcAft>
              <a:defRPr sz="4800" b="1">
                <a:solidFill>
                  <a:srgbClr val="2563AF"/>
                </a:solidFill>
                <a:latin typeface="Arial" charset="0"/>
                <a:ea typeface="ＭＳ Ｐゴシック" charset="0"/>
                <a:cs typeface="Arial" charset="0"/>
              </a:defRPr>
            </a:lvl3pPr>
            <a:lvl4pPr algn="l" defTabSz="609585" rtl="0" eaLnBrk="1" fontAlgn="base" hangingPunct="1">
              <a:spcBef>
                <a:spcPct val="0"/>
              </a:spcBef>
              <a:spcAft>
                <a:spcPct val="0"/>
              </a:spcAft>
              <a:defRPr sz="4800" b="1">
                <a:solidFill>
                  <a:srgbClr val="2563AF"/>
                </a:solidFill>
                <a:latin typeface="Arial" charset="0"/>
                <a:ea typeface="ＭＳ Ｐゴシック" charset="0"/>
                <a:cs typeface="Arial" charset="0"/>
              </a:defRPr>
            </a:lvl4pPr>
            <a:lvl5pPr algn="l" defTabSz="609585" rtl="0" eaLnBrk="1" fontAlgn="base" hangingPunct="1">
              <a:spcBef>
                <a:spcPct val="0"/>
              </a:spcBef>
              <a:spcAft>
                <a:spcPct val="0"/>
              </a:spcAft>
              <a:defRPr sz="4800" b="1">
                <a:solidFill>
                  <a:srgbClr val="2563AF"/>
                </a:solidFill>
                <a:latin typeface="Arial" charset="0"/>
                <a:ea typeface="ＭＳ Ｐゴシック" charset="0"/>
                <a:cs typeface="Arial" charset="0"/>
              </a:defRPr>
            </a:lvl5pPr>
            <a:lvl6pPr marL="609585" algn="l" defTabSz="609585" rtl="0" eaLnBrk="1" fontAlgn="base" hangingPunct="1">
              <a:spcBef>
                <a:spcPct val="0"/>
              </a:spcBef>
              <a:spcAft>
                <a:spcPct val="0"/>
              </a:spcAft>
              <a:defRPr sz="4800" b="1">
                <a:solidFill>
                  <a:srgbClr val="2563AF"/>
                </a:solidFill>
                <a:latin typeface="Arial" charset="0"/>
                <a:ea typeface="ＭＳ Ｐゴシック" charset="0"/>
              </a:defRPr>
            </a:lvl6pPr>
            <a:lvl7pPr marL="1219170" algn="l" defTabSz="609585" rtl="0" eaLnBrk="1" fontAlgn="base" hangingPunct="1">
              <a:spcBef>
                <a:spcPct val="0"/>
              </a:spcBef>
              <a:spcAft>
                <a:spcPct val="0"/>
              </a:spcAft>
              <a:defRPr sz="4800" b="1">
                <a:solidFill>
                  <a:srgbClr val="2563AF"/>
                </a:solidFill>
                <a:latin typeface="Arial" charset="0"/>
                <a:ea typeface="ＭＳ Ｐゴシック" charset="0"/>
              </a:defRPr>
            </a:lvl7pPr>
            <a:lvl8pPr marL="1828754" algn="l" defTabSz="609585" rtl="0" eaLnBrk="1" fontAlgn="base" hangingPunct="1">
              <a:spcBef>
                <a:spcPct val="0"/>
              </a:spcBef>
              <a:spcAft>
                <a:spcPct val="0"/>
              </a:spcAft>
              <a:defRPr sz="4800" b="1">
                <a:solidFill>
                  <a:srgbClr val="2563AF"/>
                </a:solidFill>
                <a:latin typeface="Arial" charset="0"/>
                <a:ea typeface="ＭＳ Ｐゴシック" charset="0"/>
              </a:defRPr>
            </a:lvl8pPr>
            <a:lvl9pPr marL="2438339" algn="l" defTabSz="609585" rtl="0" eaLnBrk="1" fontAlgn="base" hangingPunct="1">
              <a:spcBef>
                <a:spcPct val="0"/>
              </a:spcBef>
              <a:spcAft>
                <a:spcPct val="0"/>
              </a:spcAft>
              <a:defRPr sz="4800" b="1">
                <a:solidFill>
                  <a:srgbClr val="2563AF"/>
                </a:solidFill>
                <a:latin typeface="Arial" charset="0"/>
                <a:ea typeface="ＭＳ Ｐゴシック" charset="0"/>
              </a:defRPr>
            </a:lvl9pPr>
          </a:lstStyle>
          <a:p>
            <a:r>
              <a:rPr lang="es-AR"/>
              <a:t>PKF AUDISUR</a:t>
            </a:r>
            <a:endParaRPr lang="es-AR" dirty="0"/>
          </a:p>
        </p:txBody>
      </p:sp>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4555" r="11031"/>
          <a:stretch/>
        </p:blipFill>
        <p:spPr>
          <a:xfrm>
            <a:off x="8297839" y="1998156"/>
            <a:ext cx="3152634" cy="2801034"/>
          </a:xfrm>
          <a:prstGeom prst="rect">
            <a:avLst/>
          </a:prstGeom>
        </p:spPr>
      </p:pic>
    </p:spTree>
    <p:extLst>
      <p:ext uri="{BB962C8B-B14F-4D97-AF65-F5344CB8AC3E}">
        <p14:creationId xmlns:p14="http://schemas.microsoft.com/office/powerpoint/2010/main" val="4077353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423C89-5A68-49E6-A5E8-9C14FC7979D9}"/>
              </a:ext>
            </a:extLst>
          </p:cNvPr>
          <p:cNvSpPr>
            <a:spLocks noGrp="1"/>
          </p:cNvSpPr>
          <p:nvPr>
            <p:ph type="title"/>
          </p:nvPr>
        </p:nvSpPr>
        <p:spPr/>
        <p:txBody>
          <a:bodyPr/>
          <a:lstStyle/>
          <a:p>
            <a:r>
              <a:rPr lang="en-GB" dirty="0"/>
              <a:t> PKF AUDISUR</a:t>
            </a:r>
          </a:p>
        </p:txBody>
      </p:sp>
      <p:graphicFrame>
        <p:nvGraphicFramePr>
          <p:cNvPr id="15" name="Marcador de contenido 14">
            <a:extLst>
              <a:ext uri="{FF2B5EF4-FFF2-40B4-BE49-F238E27FC236}">
                <a16:creationId xmlns:a16="http://schemas.microsoft.com/office/drawing/2014/main" id="{A263AB0B-ED1C-4468-8A78-371BB61870EC}"/>
              </a:ext>
            </a:extLst>
          </p:cNvPr>
          <p:cNvGraphicFramePr>
            <a:graphicFrameLocks noGrp="1"/>
          </p:cNvGraphicFramePr>
          <p:nvPr>
            <p:ph idx="1"/>
          </p:nvPr>
        </p:nvGraphicFramePr>
        <p:xfrm>
          <a:off x="1732583" y="1956226"/>
          <a:ext cx="9120947" cy="4515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5502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0D62E29-E579-4341-BE48-B9FA6B62C519}"/>
              </a:ext>
            </a:extLst>
          </p:cNvPr>
          <p:cNvSpPr>
            <a:spLocks noGrp="1"/>
          </p:cNvSpPr>
          <p:nvPr>
            <p:ph type="body" sz="quarter" idx="11"/>
          </p:nvPr>
        </p:nvSpPr>
        <p:spPr/>
        <p:txBody>
          <a:bodyPr/>
          <a:lstStyle/>
          <a:p>
            <a:pPr marL="0" indent="0">
              <a:buNone/>
            </a:pPr>
            <a:r>
              <a:rPr lang="en-GB" altLang="es-AR" sz="2000" b="1" dirty="0">
                <a:solidFill>
                  <a:schemeClr val="tx1"/>
                </a:solidFill>
                <a:ea typeface="Geneva" panose="020B0503030404040204" pitchFamily="34" charset="0"/>
              </a:rPr>
              <a:t>Buenos Aires</a:t>
            </a:r>
          </a:p>
          <a:p>
            <a:pPr marL="0" indent="0">
              <a:buNone/>
            </a:pPr>
            <a:r>
              <a:rPr lang="en-GB" altLang="es-AR" sz="1800" dirty="0">
                <a:solidFill>
                  <a:schemeClr val="tx1"/>
                </a:solidFill>
                <a:ea typeface="Geneva" panose="020B0503030404040204" pitchFamily="34" charset="0"/>
              </a:rPr>
              <a:t>Sarmiento 663 Floor 3º</a:t>
            </a:r>
            <a:br>
              <a:rPr lang="en-GB" altLang="es-AR" sz="1800" dirty="0">
                <a:solidFill>
                  <a:schemeClr val="tx1"/>
                </a:solidFill>
                <a:ea typeface="Geneva" panose="020B0503030404040204" pitchFamily="34" charset="0"/>
              </a:rPr>
            </a:br>
            <a:r>
              <a:rPr lang="en-GB" altLang="es-AR" sz="1800" dirty="0">
                <a:solidFill>
                  <a:schemeClr val="tx1"/>
                </a:solidFill>
                <a:ea typeface="Geneva" panose="020B0503030404040204" pitchFamily="34" charset="0"/>
              </a:rPr>
              <a:t>(C1041 AAM) Buenos Aires </a:t>
            </a:r>
            <a:br>
              <a:rPr lang="en-GB" altLang="es-AR" sz="1800" dirty="0">
                <a:solidFill>
                  <a:schemeClr val="tx1"/>
                </a:solidFill>
                <a:ea typeface="Geneva" panose="020B0503030404040204" pitchFamily="34" charset="0"/>
              </a:rPr>
            </a:br>
            <a:r>
              <a:rPr lang="en-GB" altLang="es-AR" sz="1800" dirty="0">
                <a:solidFill>
                  <a:schemeClr val="tx1"/>
                </a:solidFill>
                <a:ea typeface="Geneva" panose="020B0503030404040204" pitchFamily="34" charset="0"/>
              </a:rPr>
              <a:t>Phone: +54 -(11) 5235-6393</a:t>
            </a:r>
            <a:br>
              <a:rPr lang="en-GB" altLang="es-AR" sz="1800" dirty="0">
                <a:solidFill>
                  <a:schemeClr val="tx1"/>
                </a:solidFill>
                <a:ea typeface="Geneva" panose="020B0503030404040204" pitchFamily="34" charset="0"/>
              </a:rPr>
            </a:br>
            <a:r>
              <a:rPr lang="en-GB" altLang="es-AR" sz="1800" dirty="0">
                <a:solidFill>
                  <a:schemeClr val="tx1"/>
                </a:solidFill>
                <a:ea typeface="Geneva" panose="020B0503030404040204" pitchFamily="34" charset="0"/>
              </a:rPr>
              <a:t>Fax: +54 -(11) 5235-6300</a:t>
            </a:r>
            <a:br>
              <a:rPr lang="en-GB" altLang="es-AR" sz="1800" dirty="0">
                <a:solidFill>
                  <a:schemeClr val="tx1"/>
                </a:solidFill>
                <a:ea typeface="Geneva" panose="020B0503030404040204" pitchFamily="34" charset="0"/>
              </a:rPr>
            </a:br>
            <a:br>
              <a:rPr lang="en-GB" altLang="es-AR" sz="1800" dirty="0">
                <a:solidFill>
                  <a:schemeClr val="tx1"/>
                </a:solidFill>
                <a:ea typeface="Geneva" panose="020B0503030404040204" pitchFamily="34" charset="0"/>
              </a:rPr>
            </a:br>
            <a:endParaRPr lang="en-GB" altLang="es-AR" sz="1800" dirty="0">
              <a:solidFill>
                <a:schemeClr val="tx1"/>
              </a:solidFill>
              <a:ea typeface="Geneva" panose="020B0503030404040204" pitchFamily="34" charset="0"/>
            </a:endParaRPr>
          </a:p>
          <a:p>
            <a:pPr marL="0" indent="0">
              <a:buNone/>
            </a:pPr>
            <a:endParaRPr lang="en-GB" altLang="es-AR" sz="1800" dirty="0">
              <a:solidFill>
                <a:schemeClr val="tx1"/>
              </a:solidFill>
              <a:ea typeface="Geneva" panose="020B0503030404040204" pitchFamily="34" charset="0"/>
            </a:endParaRPr>
          </a:p>
          <a:p>
            <a:pPr marL="0" indent="0">
              <a:buNone/>
            </a:pPr>
            <a:endParaRPr lang="en-GB" altLang="es-AR" sz="1800" b="1" i="1" dirty="0">
              <a:solidFill>
                <a:schemeClr val="bg2"/>
              </a:solidFill>
              <a:ea typeface="Geneva" panose="020B0503030404040204" pitchFamily="34" charset="0"/>
            </a:endParaRPr>
          </a:p>
          <a:p>
            <a:pPr marL="0" indent="0">
              <a:buNone/>
            </a:pPr>
            <a:endParaRPr lang="en-GB" altLang="es-AR" sz="1800" b="1" i="1" dirty="0">
              <a:solidFill>
                <a:schemeClr val="bg2"/>
              </a:solidFill>
              <a:ea typeface="Geneva" panose="020B0503030404040204" pitchFamily="34" charset="0"/>
            </a:endParaRPr>
          </a:p>
          <a:p>
            <a:pPr marL="0" indent="0">
              <a:buNone/>
            </a:pPr>
            <a:endParaRPr lang="en-GB" altLang="es-AR" sz="1800" b="1" i="1" dirty="0">
              <a:solidFill>
                <a:schemeClr val="bg2"/>
              </a:solidFill>
              <a:ea typeface="Geneva" panose="020B0503030404040204" pitchFamily="34" charset="0"/>
            </a:endParaRPr>
          </a:p>
          <a:p>
            <a:pPr marL="0" indent="0">
              <a:buNone/>
            </a:pPr>
            <a:r>
              <a:rPr lang="en-GB" altLang="es-AR" sz="2000" b="1" i="1" dirty="0">
                <a:solidFill>
                  <a:schemeClr val="bg2"/>
                </a:solidFill>
                <a:ea typeface="Geneva" panose="020B0503030404040204" pitchFamily="34" charset="0"/>
              </a:rPr>
              <a:t>www.pkfargentina.com.ar</a:t>
            </a:r>
            <a:endParaRPr lang="en-GB" altLang="es-AR" sz="2000" dirty="0">
              <a:solidFill>
                <a:schemeClr val="tx1"/>
              </a:solidFill>
              <a:ea typeface="Geneva" panose="020B0503030404040204" pitchFamily="34" charset="0"/>
            </a:endParaRPr>
          </a:p>
          <a:p>
            <a:pPr marL="0" indent="0">
              <a:buNone/>
            </a:pPr>
            <a:endParaRPr lang="es-AR" dirty="0"/>
          </a:p>
        </p:txBody>
      </p:sp>
      <p:sp>
        <p:nvSpPr>
          <p:cNvPr id="4" name="Título 3">
            <a:extLst>
              <a:ext uri="{FF2B5EF4-FFF2-40B4-BE49-F238E27FC236}">
                <a16:creationId xmlns:a16="http://schemas.microsoft.com/office/drawing/2014/main" id="{2E0DFA7A-99C8-4F37-9C2E-A14F83967963}"/>
              </a:ext>
            </a:extLst>
          </p:cNvPr>
          <p:cNvSpPr>
            <a:spLocks noGrp="1"/>
          </p:cNvSpPr>
          <p:nvPr>
            <p:ph type="title"/>
          </p:nvPr>
        </p:nvSpPr>
        <p:spPr/>
        <p:txBody>
          <a:bodyPr/>
          <a:lstStyle/>
          <a:p>
            <a:r>
              <a:rPr lang="es-AR" dirty="0"/>
              <a:t>PKF AUDISUR</a:t>
            </a:r>
          </a:p>
        </p:txBody>
      </p:sp>
      <p:sp>
        <p:nvSpPr>
          <p:cNvPr id="7" name="CuadroTexto 6">
            <a:extLst>
              <a:ext uri="{FF2B5EF4-FFF2-40B4-BE49-F238E27FC236}">
                <a16:creationId xmlns:a16="http://schemas.microsoft.com/office/drawing/2014/main" id="{0130A94B-074E-4835-92BD-B04829CF807A}"/>
              </a:ext>
            </a:extLst>
          </p:cNvPr>
          <p:cNvSpPr txBox="1"/>
          <p:nvPr/>
        </p:nvSpPr>
        <p:spPr>
          <a:xfrm>
            <a:off x="546471" y="1995693"/>
            <a:ext cx="5400516" cy="1191095"/>
          </a:xfrm>
          <a:prstGeom prst="rect">
            <a:avLst/>
          </a:prstGeom>
          <a:noFill/>
        </p:spPr>
        <p:txBody>
          <a:bodyPr wrap="square" rtlCol="0">
            <a:spAutoFit/>
          </a:bodyPr>
          <a:lstStyle/>
          <a:p>
            <a:r>
              <a:rPr lang="es-AR" sz="2670" dirty="0" err="1"/>
              <a:t>Contact</a:t>
            </a:r>
            <a:r>
              <a:rPr lang="es-AR" sz="2670" dirty="0"/>
              <a:t>: Gustavo Hospital</a:t>
            </a:r>
          </a:p>
          <a:p>
            <a:r>
              <a:rPr lang="es-AR" sz="2670" dirty="0">
                <a:hlinkClick r:id="rId2"/>
              </a:rPr>
              <a:t>ghospital@pkfargentina.com.ar</a:t>
            </a:r>
            <a:endParaRPr lang="es-AR" sz="2670" dirty="0"/>
          </a:p>
          <a:p>
            <a:endParaRPr lang="es-AR" dirty="0"/>
          </a:p>
        </p:txBody>
      </p:sp>
    </p:spTree>
    <p:extLst>
      <p:ext uri="{BB962C8B-B14F-4D97-AF65-F5344CB8AC3E}">
        <p14:creationId xmlns:p14="http://schemas.microsoft.com/office/powerpoint/2010/main" val="1121211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9F77E-2394-430A-B80C-5EC95069DE2F}"/>
              </a:ext>
            </a:extLst>
          </p:cNvPr>
          <p:cNvSpPr>
            <a:spLocks noGrp="1"/>
          </p:cNvSpPr>
          <p:nvPr>
            <p:ph type="title"/>
          </p:nvPr>
        </p:nvSpPr>
        <p:spPr/>
        <p:txBody>
          <a:bodyPr>
            <a:normAutofit/>
          </a:bodyPr>
          <a:lstStyle/>
          <a:p>
            <a:r>
              <a:rPr lang="es-AR" sz="4400" dirty="0" err="1"/>
              <a:t>Brazil</a:t>
            </a:r>
            <a:endParaRPr lang="es-AR" sz="4400" dirty="0"/>
          </a:p>
        </p:txBody>
      </p:sp>
    </p:spTree>
    <p:extLst>
      <p:ext uri="{BB962C8B-B14F-4D97-AF65-F5344CB8AC3E}">
        <p14:creationId xmlns:p14="http://schemas.microsoft.com/office/powerpoint/2010/main" val="4096297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257CB3-89DA-465F-A963-B6C5A461C103}"/>
              </a:ext>
            </a:extLst>
          </p:cNvPr>
          <p:cNvSpPr>
            <a:spLocks noGrp="1"/>
          </p:cNvSpPr>
          <p:nvPr>
            <p:ph type="body" sz="quarter" idx="11"/>
          </p:nvPr>
        </p:nvSpPr>
        <p:spPr>
          <a:xfrm>
            <a:off x="460587" y="1992239"/>
            <a:ext cx="4631918" cy="4414839"/>
          </a:xfrm>
        </p:spPr>
        <p:txBody>
          <a:bodyPr/>
          <a:lstStyle/>
          <a:p>
            <a:pPr marL="342900" indent="-342900">
              <a:buFont typeface="Arial" panose="020B0604020202020204" pitchFamily="34" charset="0"/>
              <a:buChar char="•"/>
            </a:pPr>
            <a:r>
              <a:rPr lang="pt-BR" sz="2400" dirty="0"/>
              <a:t>39 </a:t>
            </a:r>
            <a:r>
              <a:rPr lang="pt-BR" sz="2400" dirty="0" err="1"/>
              <a:t>year</a:t>
            </a:r>
            <a:r>
              <a:rPr lang="pt-BR" sz="2400" dirty="0"/>
              <a:t> </a:t>
            </a:r>
            <a:r>
              <a:rPr lang="pt-BR" sz="2400" dirty="0" err="1"/>
              <a:t>old</a:t>
            </a:r>
            <a:r>
              <a:rPr lang="pt-BR" sz="2400" dirty="0"/>
              <a:t> in </a:t>
            </a:r>
            <a:r>
              <a:rPr lang="pt-BR" sz="2400" dirty="0" err="1"/>
              <a:t>the</a:t>
            </a:r>
            <a:r>
              <a:rPr lang="pt-BR" sz="2400" dirty="0"/>
              <a:t> Market</a:t>
            </a:r>
          </a:p>
          <a:p>
            <a:pPr marL="342900" indent="-342900">
              <a:buFont typeface="Arial" panose="020B0604020202020204" pitchFamily="34" charset="0"/>
              <a:buChar char="•"/>
            </a:pPr>
            <a:r>
              <a:rPr lang="pt-BR" sz="2400" dirty="0"/>
              <a:t>90 staff total in </a:t>
            </a:r>
            <a:r>
              <a:rPr lang="pt-BR" sz="2400" dirty="0" err="1"/>
              <a:t>three</a:t>
            </a:r>
            <a:r>
              <a:rPr lang="pt-BR" sz="2400" dirty="0"/>
              <a:t> </a:t>
            </a:r>
            <a:r>
              <a:rPr lang="pt-BR" sz="2400" dirty="0" err="1"/>
              <a:t>different</a:t>
            </a:r>
            <a:r>
              <a:rPr lang="pt-BR" sz="2400" dirty="0"/>
              <a:t> </a:t>
            </a:r>
            <a:r>
              <a:rPr lang="pt-BR" sz="2400" dirty="0" err="1"/>
              <a:t>locations</a:t>
            </a:r>
            <a:r>
              <a:rPr lang="pt-BR" sz="2400" dirty="0"/>
              <a:t> in </a:t>
            </a:r>
            <a:r>
              <a:rPr lang="pt-BR" sz="2400" dirty="0" err="1"/>
              <a:t>Brazil</a:t>
            </a:r>
            <a:r>
              <a:rPr lang="pt-BR" sz="2400" dirty="0"/>
              <a:t>, </a:t>
            </a:r>
            <a:r>
              <a:rPr lang="pt-BR" sz="2400" dirty="0" err="1"/>
              <a:t>serving</a:t>
            </a:r>
            <a:r>
              <a:rPr lang="pt-BR" sz="2400" dirty="0"/>
              <a:t> </a:t>
            </a:r>
            <a:r>
              <a:rPr lang="pt-BR" sz="2400" dirty="0" err="1"/>
              <a:t>companies</a:t>
            </a:r>
            <a:r>
              <a:rPr lang="pt-BR" sz="2400" dirty="0"/>
              <a:t> Nationwide. </a:t>
            </a:r>
          </a:p>
          <a:p>
            <a:pPr marL="342900" indent="-342900">
              <a:buFont typeface="Arial" panose="020B0604020202020204" pitchFamily="34" charset="0"/>
              <a:buChar char="•"/>
            </a:pPr>
            <a:r>
              <a:rPr lang="pt-BR" sz="2400" dirty="0"/>
              <a:t>76% </a:t>
            </a:r>
            <a:r>
              <a:rPr lang="pt-BR" sz="2400" dirty="0" err="1"/>
              <a:t>of</a:t>
            </a:r>
            <a:r>
              <a:rPr lang="pt-BR" sz="2400" dirty="0"/>
              <a:t> </a:t>
            </a:r>
            <a:r>
              <a:rPr lang="pt-BR" sz="2400" dirty="0" err="1"/>
              <a:t>revenue</a:t>
            </a:r>
            <a:r>
              <a:rPr lang="pt-BR" sz="2400" dirty="0"/>
              <a:t> </a:t>
            </a:r>
            <a:r>
              <a:rPr lang="pt-BR" sz="2400" dirty="0" err="1"/>
              <a:t>from</a:t>
            </a:r>
            <a:r>
              <a:rPr lang="pt-BR" sz="2400" dirty="0"/>
              <a:t> </a:t>
            </a:r>
            <a:r>
              <a:rPr lang="pt-BR" sz="2400" dirty="0" err="1"/>
              <a:t>international</a:t>
            </a:r>
            <a:r>
              <a:rPr lang="pt-BR" sz="2400" dirty="0"/>
              <a:t> </a:t>
            </a:r>
            <a:r>
              <a:rPr lang="pt-BR" sz="2400" dirty="0" err="1"/>
              <a:t>companies</a:t>
            </a:r>
            <a:r>
              <a:rPr lang="pt-BR" sz="2400" dirty="0"/>
              <a:t> </a:t>
            </a:r>
            <a:r>
              <a:rPr lang="pt-BR" sz="2400" dirty="0" err="1"/>
              <a:t>doing</a:t>
            </a:r>
            <a:r>
              <a:rPr lang="pt-BR" sz="2400" dirty="0"/>
              <a:t> business in </a:t>
            </a:r>
            <a:r>
              <a:rPr lang="pt-BR" sz="2400" dirty="0" err="1"/>
              <a:t>Brazil</a:t>
            </a:r>
            <a:r>
              <a:rPr lang="pt-BR" sz="2400" dirty="0"/>
              <a:t>; </a:t>
            </a:r>
          </a:p>
          <a:p>
            <a:pPr marL="342900" indent="-342900">
              <a:buFont typeface="Arial" panose="020B0604020202020204" pitchFamily="34" charset="0"/>
              <a:buChar char="•"/>
            </a:pPr>
            <a:r>
              <a:rPr lang="pt-BR" sz="2400" dirty="0" err="1"/>
              <a:t>Several</a:t>
            </a:r>
            <a:r>
              <a:rPr lang="pt-BR" sz="2400" dirty="0"/>
              <a:t> Forbes 1000 clientes;</a:t>
            </a:r>
          </a:p>
          <a:p>
            <a:endParaRPr lang="en-GB" dirty="0"/>
          </a:p>
        </p:txBody>
      </p:sp>
      <p:sp>
        <p:nvSpPr>
          <p:cNvPr id="4" name="Marcador de texto 3">
            <a:extLst>
              <a:ext uri="{FF2B5EF4-FFF2-40B4-BE49-F238E27FC236}">
                <a16:creationId xmlns:a16="http://schemas.microsoft.com/office/drawing/2014/main" id="{9D790B21-BA1D-4E51-A17B-FE2A77A3F47E}"/>
              </a:ext>
            </a:extLst>
          </p:cNvPr>
          <p:cNvSpPr>
            <a:spLocks noGrp="1"/>
          </p:cNvSpPr>
          <p:nvPr>
            <p:ph type="body" sz="quarter" idx="12"/>
          </p:nvPr>
        </p:nvSpPr>
        <p:spPr/>
        <p:txBody>
          <a:bodyPr/>
          <a:lstStyle/>
          <a:p>
            <a:endParaRPr lang="es-AR" dirty="0"/>
          </a:p>
        </p:txBody>
      </p:sp>
      <p:sp>
        <p:nvSpPr>
          <p:cNvPr id="3" name="Title 2">
            <a:extLst>
              <a:ext uri="{FF2B5EF4-FFF2-40B4-BE49-F238E27FC236}">
                <a16:creationId xmlns:a16="http://schemas.microsoft.com/office/drawing/2014/main" id="{02D83B88-451C-4D2C-A805-B0518A6FB5C0}"/>
              </a:ext>
            </a:extLst>
          </p:cNvPr>
          <p:cNvSpPr>
            <a:spLocks noGrp="1"/>
          </p:cNvSpPr>
          <p:nvPr>
            <p:ph type="title"/>
          </p:nvPr>
        </p:nvSpPr>
        <p:spPr/>
        <p:txBody>
          <a:bodyPr/>
          <a:lstStyle/>
          <a:p>
            <a:r>
              <a:rPr lang="en-GB" b="1" dirty="0"/>
              <a:t>PKF BRAZIL PARTICIPAÇÕES SRL </a:t>
            </a:r>
          </a:p>
        </p:txBody>
      </p:sp>
      <p:pic>
        <p:nvPicPr>
          <p:cNvPr id="5" name="Picture 2">
            <a:extLst>
              <a:ext uri="{FF2B5EF4-FFF2-40B4-BE49-F238E27FC236}">
                <a16:creationId xmlns:a16="http://schemas.microsoft.com/office/drawing/2014/main" id="{8424F0B9-0241-4659-AF8E-682FE35737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991" y="1988840"/>
            <a:ext cx="5664547" cy="441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6226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9E2953A-8C2C-451F-B677-771803A83747}"/>
              </a:ext>
            </a:extLst>
          </p:cNvPr>
          <p:cNvSpPr>
            <a:spLocks noGrp="1"/>
          </p:cNvSpPr>
          <p:nvPr>
            <p:ph type="body" sz="quarter" idx="11"/>
          </p:nvPr>
        </p:nvSpPr>
        <p:spPr/>
        <p:txBody>
          <a:bodyPr/>
          <a:lstStyle/>
          <a:p>
            <a:pPr marL="268288" indent="-268288">
              <a:buFont typeface="Arial" panose="020B0604020202020204" pitchFamily="34" charset="0"/>
              <a:buChar char="•"/>
            </a:pPr>
            <a:r>
              <a:rPr lang="pt-BR" sz="2400" dirty="0"/>
              <a:t>Running </a:t>
            </a:r>
            <a:r>
              <a:rPr lang="pt-BR" sz="2400" dirty="0" err="1"/>
              <a:t>payroll</a:t>
            </a:r>
            <a:r>
              <a:rPr lang="pt-BR" sz="2400" dirty="0"/>
              <a:t> </a:t>
            </a:r>
            <a:r>
              <a:rPr lang="pt-BR" sz="2400" dirty="0" err="1"/>
              <a:t>of</a:t>
            </a:r>
            <a:r>
              <a:rPr lang="pt-BR" sz="2400" dirty="0"/>
              <a:t>, </a:t>
            </a:r>
            <a:r>
              <a:rPr lang="pt-BR" sz="2400" dirty="0" err="1"/>
              <a:t>currently</a:t>
            </a:r>
            <a:r>
              <a:rPr lang="pt-BR" sz="2400" dirty="0"/>
              <a:t>, 4000 </a:t>
            </a:r>
            <a:r>
              <a:rPr lang="pt-BR" sz="2400" dirty="0" err="1"/>
              <a:t>people</a:t>
            </a:r>
            <a:endParaRPr lang="pt-BR" sz="2400" dirty="0"/>
          </a:p>
          <a:p>
            <a:pPr marL="268288" indent="-268288">
              <a:buFont typeface="Arial" panose="020B0604020202020204" pitchFamily="34" charset="0"/>
              <a:buChar char="•"/>
            </a:pPr>
            <a:r>
              <a:rPr lang="pt-BR" sz="2400" dirty="0"/>
              <a:t>HR </a:t>
            </a:r>
            <a:r>
              <a:rPr lang="pt-BR" sz="2400" dirty="0" err="1"/>
              <a:t>services</a:t>
            </a:r>
            <a:r>
              <a:rPr lang="pt-BR" sz="2400" dirty="0"/>
              <a:t> in </a:t>
            </a:r>
            <a:r>
              <a:rPr lang="pt-BR" sz="2400" dirty="0" err="1"/>
              <a:t>addition</a:t>
            </a:r>
            <a:r>
              <a:rPr lang="pt-BR" sz="2400" dirty="0"/>
              <a:t> </a:t>
            </a:r>
            <a:r>
              <a:rPr lang="pt-BR" sz="2400" dirty="0" err="1"/>
              <a:t>to</a:t>
            </a:r>
            <a:r>
              <a:rPr lang="pt-BR" sz="2400" dirty="0"/>
              <a:t> </a:t>
            </a:r>
            <a:r>
              <a:rPr lang="pt-BR" sz="2400" dirty="0" err="1"/>
              <a:t>payroll</a:t>
            </a:r>
            <a:r>
              <a:rPr lang="pt-BR" sz="2400" dirty="0"/>
              <a:t> – </a:t>
            </a:r>
            <a:r>
              <a:rPr lang="pt-BR" sz="2400" dirty="0" err="1"/>
              <a:t>recruiting</a:t>
            </a:r>
            <a:r>
              <a:rPr lang="pt-BR" sz="2400" dirty="0"/>
              <a:t>, profile </a:t>
            </a:r>
            <a:r>
              <a:rPr lang="pt-BR" sz="2400" dirty="0" err="1"/>
              <a:t>reports</a:t>
            </a:r>
            <a:r>
              <a:rPr lang="pt-BR" sz="2400" dirty="0"/>
              <a:t>, </a:t>
            </a:r>
            <a:r>
              <a:rPr lang="pt-BR" sz="2400" dirty="0" err="1"/>
              <a:t>functions</a:t>
            </a:r>
            <a:r>
              <a:rPr lang="pt-BR" sz="2400" dirty="0"/>
              <a:t> and </a:t>
            </a:r>
            <a:r>
              <a:rPr lang="pt-BR" sz="2400" dirty="0" err="1"/>
              <a:t>wages</a:t>
            </a:r>
            <a:r>
              <a:rPr lang="pt-BR" sz="2400" dirty="0"/>
              <a:t> </a:t>
            </a:r>
            <a:r>
              <a:rPr lang="pt-BR" sz="2400" dirty="0" err="1"/>
              <a:t>plan</a:t>
            </a:r>
            <a:r>
              <a:rPr lang="pt-BR" sz="2400" dirty="0"/>
              <a:t>, </a:t>
            </a:r>
            <a:r>
              <a:rPr lang="pt-BR" sz="2400" dirty="0" err="1"/>
              <a:t>genral</a:t>
            </a:r>
            <a:r>
              <a:rPr lang="pt-BR" sz="2400" dirty="0"/>
              <a:t> set </a:t>
            </a:r>
            <a:r>
              <a:rPr lang="pt-BR" sz="2400" dirty="0" err="1"/>
              <a:t>up</a:t>
            </a:r>
            <a:r>
              <a:rPr lang="pt-BR" sz="2400" dirty="0"/>
              <a:t> </a:t>
            </a:r>
            <a:r>
              <a:rPr lang="pt-BR" sz="2400" dirty="0" err="1"/>
              <a:t>consulting</a:t>
            </a:r>
            <a:endParaRPr lang="pt-BR" sz="2400" dirty="0"/>
          </a:p>
          <a:p>
            <a:pPr marL="268288" indent="-268288">
              <a:buFont typeface="Arial" panose="020B0604020202020204" pitchFamily="34" charset="0"/>
              <a:buChar char="•"/>
            </a:pPr>
            <a:r>
              <a:rPr lang="pt-BR" sz="2400" dirty="0"/>
              <a:t>71% </a:t>
            </a:r>
            <a:r>
              <a:rPr lang="pt-BR" sz="2400" dirty="0" err="1"/>
              <a:t>of</a:t>
            </a:r>
            <a:r>
              <a:rPr lang="pt-BR" sz="2400" dirty="0"/>
              <a:t> </a:t>
            </a:r>
            <a:r>
              <a:rPr lang="pt-BR" sz="2400" dirty="0" err="1"/>
              <a:t>the</a:t>
            </a:r>
            <a:r>
              <a:rPr lang="pt-BR" sz="2400" dirty="0"/>
              <a:t> </a:t>
            </a:r>
            <a:r>
              <a:rPr lang="pt-BR" sz="2400" dirty="0" err="1"/>
              <a:t>clients</a:t>
            </a:r>
            <a:r>
              <a:rPr lang="pt-BR" sz="2400" dirty="0"/>
              <a:t> are </a:t>
            </a:r>
            <a:r>
              <a:rPr lang="pt-BR" sz="2400" dirty="0" err="1"/>
              <a:t>foreign</a:t>
            </a:r>
            <a:r>
              <a:rPr lang="pt-BR" sz="2400" dirty="0"/>
              <a:t> </a:t>
            </a:r>
            <a:r>
              <a:rPr lang="pt-BR" sz="2400" dirty="0" err="1"/>
              <a:t>companies</a:t>
            </a:r>
            <a:endParaRPr lang="pt-BR" sz="2400" dirty="0"/>
          </a:p>
          <a:p>
            <a:pPr marL="268288" indent="-268288">
              <a:buFont typeface="Arial" panose="020B0604020202020204" pitchFamily="34" charset="0"/>
              <a:buChar char="•"/>
            </a:pPr>
            <a:r>
              <a:rPr lang="pt-BR" sz="2400" dirty="0"/>
              <a:t>Focus </a:t>
            </a:r>
            <a:r>
              <a:rPr lang="pt-BR" sz="2400" dirty="0" err="1"/>
              <a:t>on</a:t>
            </a:r>
            <a:r>
              <a:rPr lang="pt-BR" sz="2400" dirty="0"/>
              <a:t> </a:t>
            </a:r>
            <a:r>
              <a:rPr lang="pt-BR" sz="2400" dirty="0" err="1"/>
              <a:t>delivering</a:t>
            </a:r>
            <a:r>
              <a:rPr lang="pt-BR" sz="2400" dirty="0"/>
              <a:t> </a:t>
            </a:r>
            <a:r>
              <a:rPr lang="pt-BR" sz="2400" dirty="0" err="1"/>
              <a:t>international</a:t>
            </a:r>
            <a:r>
              <a:rPr lang="pt-BR" sz="2400" dirty="0"/>
              <a:t> </a:t>
            </a:r>
            <a:r>
              <a:rPr lang="pt-BR" sz="2400" dirty="0" err="1"/>
              <a:t>results</a:t>
            </a:r>
            <a:r>
              <a:rPr lang="pt-BR" sz="2400" dirty="0"/>
              <a:t> </a:t>
            </a:r>
            <a:r>
              <a:rPr lang="pt-BR" sz="2400" dirty="0" err="1"/>
              <a:t>while</a:t>
            </a:r>
            <a:r>
              <a:rPr lang="pt-BR" sz="2400" dirty="0"/>
              <a:t> </a:t>
            </a:r>
            <a:r>
              <a:rPr lang="pt-BR" sz="2400" dirty="0" err="1"/>
              <a:t>keeping</a:t>
            </a:r>
            <a:r>
              <a:rPr lang="pt-BR" sz="2400" dirty="0"/>
              <a:t> local </a:t>
            </a:r>
            <a:r>
              <a:rPr lang="pt-BR" sz="2400" dirty="0" err="1"/>
              <a:t>compliance</a:t>
            </a:r>
            <a:endParaRPr lang="pt-BR" sz="2400" dirty="0"/>
          </a:p>
          <a:p>
            <a:endParaRPr lang="es-AR" dirty="0"/>
          </a:p>
        </p:txBody>
      </p:sp>
      <p:sp>
        <p:nvSpPr>
          <p:cNvPr id="3" name="Marcador de texto 2">
            <a:extLst>
              <a:ext uri="{FF2B5EF4-FFF2-40B4-BE49-F238E27FC236}">
                <a16:creationId xmlns:a16="http://schemas.microsoft.com/office/drawing/2014/main" id="{3E12CA1F-4AE6-4399-82ED-867B33C0B2D5}"/>
              </a:ext>
            </a:extLst>
          </p:cNvPr>
          <p:cNvSpPr>
            <a:spLocks noGrp="1"/>
          </p:cNvSpPr>
          <p:nvPr>
            <p:ph type="body" sz="quarter" idx="12"/>
          </p:nvPr>
        </p:nvSpPr>
        <p:spPr/>
        <p:txBody>
          <a:bodyPr/>
          <a:lstStyle/>
          <a:p>
            <a:endParaRPr lang="es-AR" dirty="0"/>
          </a:p>
        </p:txBody>
      </p:sp>
      <p:sp>
        <p:nvSpPr>
          <p:cNvPr id="4" name="Título 3">
            <a:extLst>
              <a:ext uri="{FF2B5EF4-FFF2-40B4-BE49-F238E27FC236}">
                <a16:creationId xmlns:a16="http://schemas.microsoft.com/office/drawing/2014/main" id="{AA12DB7E-D24D-484F-84B9-7A27D1042EF3}"/>
              </a:ext>
            </a:extLst>
          </p:cNvPr>
          <p:cNvSpPr>
            <a:spLocks noGrp="1"/>
          </p:cNvSpPr>
          <p:nvPr>
            <p:ph type="title"/>
          </p:nvPr>
        </p:nvSpPr>
        <p:spPr/>
        <p:txBody>
          <a:bodyPr/>
          <a:lstStyle/>
          <a:p>
            <a:r>
              <a:rPr lang="en-GB" b="1" dirty="0"/>
              <a:t>PKF BRAZIL PARTICIPAÇÕES SRL </a:t>
            </a:r>
            <a:endParaRPr lang="es-AR" b="1" dirty="0"/>
          </a:p>
        </p:txBody>
      </p:sp>
      <p:pic>
        <p:nvPicPr>
          <p:cNvPr id="5" name="Picture 2">
            <a:extLst>
              <a:ext uri="{FF2B5EF4-FFF2-40B4-BE49-F238E27FC236}">
                <a16:creationId xmlns:a16="http://schemas.microsoft.com/office/drawing/2014/main" id="{F74E50C5-8320-4C04-A18C-FC9FE5785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829705"/>
            <a:ext cx="5784561" cy="4577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708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1C7079C-B831-427B-9613-3291687C3396}"/>
              </a:ext>
            </a:extLst>
          </p:cNvPr>
          <p:cNvSpPr>
            <a:spLocks noGrp="1"/>
          </p:cNvSpPr>
          <p:nvPr>
            <p:ph type="body" sz="quarter" idx="11"/>
          </p:nvPr>
        </p:nvSpPr>
        <p:spPr/>
        <p:txBody>
          <a:bodyPr/>
          <a:lstStyle/>
          <a:p>
            <a:endParaRPr lang="es-AR" dirty="0"/>
          </a:p>
        </p:txBody>
      </p:sp>
      <p:sp>
        <p:nvSpPr>
          <p:cNvPr id="3" name="Marcador de texto 2">
            <a:extLst>
              <a:ext uri="{FF2B5EF4-FFF2-40B4-BE49-F238E27FC236}">
                <a16:creationId xmlns:a16="http://schemas.microsoft.com/office/drawing/2014/main" id="{887AE2DA-955A-4E5F-B9A3-5FA39777591F}"/>
              </a:ext>
            </a:extLst>
          </p:cNvPr>
          <p:cNvSpPr>
            <a:spLocks noGrp="1"/>
          </p:cNvSpPr>
          <p:nvPr>
            <p:ph type="body" sz="quarter" idx="12"/>
          </p:nvPr>
        </p:nvSpPr>
        <p:spPr/>
        <p:txBody>
          <a:bodyPr/>
          <a:lstStyle/>
          <a:p>
            <a:r>
              <a:rPr lang="pt-BR" sz="2400" dirty="0" err="1"/>
              <a:t>One</a:t>
            </a:r>
            <a:r>
              <a:rPr lang="pt-BR" sz="2400" dirty="0"/>
              <a:t> stop shop for </a:t>
            </a:r>
            <a:r>
              <a:rPr lang="pt-BR" sz="2400" dirty="0" err="1"/>
              <a:t>all</a:t>
            </a:r>
            <a:r>
              <a:rPr lang="pt-BR" sz="2400" dirty="0"/>
              <a:t> accounting </a:t>
            </a:r>
            <a:r>
              <a:rPr lang="pt-BR" sz="2400" dirty="0" err="1"/>
              <a:t>needs</a:t>
            </a:r>
            <a:r>
              <a:rPr lang="pt-BR" sz="2400" dirty="0"/>
              <a:t> in </a:t>
            </a:r>
            <a:r>
              <a:rPr lang="pt-BR" sz="2400" dirty="0" err="1"/>
              <a:t>Brazil</a:t>
            </a:r>
            <a:endParaRPr lang="pt-BR" sz="2400" dirty="0"/>
          </a:p>
          <a:p>
            <a:r>
              <a:rPr lang="pt-BR" sz="2400" dirty="0" err="1"/>
              <a:t>Payroll</a:t>
            </a:r>
            <a:r>
              <a:rPr lang="pt-BR" sz="2400" dirty="0"/>
              <a:t>  </a:t>
            </a:r>
            <a:r>
              <a:rPr lang="pt-BR" sz="2400" dirty="0" err="1"/>
              <a:t>services</a:t>
            </a:r>
            <a:r>
              <a:rPr lang="pt-BR" sz="2400" dirty="0"/>
              <a:t> </a:t>
            </a:r>
            <a:r>
              <a:rPr lang="pt-BR" sz="2400" dirty="0" err="1"/>
              <a:t>provided</a:t>
            </a:r>
            <a:r>
              <a:rPr lang="pt-BR" sz="2400" dirty="0"/>
              <a:t> as </a:t>
            </a:r>
            <a:r>
              <a:rPr lang="pt-BR" sz="2400" dirty="0" err="1"/>
              <a:t>standalone</a:t>
            </a:r>
            <a:r>
              <a:rPr lang="pt-BR" sz="2400" dirty="0"/>
              <a:t> </a:t>
            </a:r>
            <a:r>
              <a:rPr lang="pt-BR" sz="2400" dirty="0" err="1"/>
              <a:t>service</a:t>
            </a:r>
            <a:r>
              <a:rPr lang="pt-BR" sz="2400" dirty="0"/>
              <a:t> </a:t>
            </a:r>
            <a:r>
              <a:rPr lang="pt-BR" sz="2400" dirty="0" err="1"/>
              <a:t>or</a:t>
            </a:r>
            <a:r>
              <a:rPr lang="pt-BR" sz="2400" dirty="0"/>
              <a:t> </a:t>
            </a:r>
            <a:r>
              <a:rPr lang="pt-BR" sz="2400" dirty="0" err="1"/>
              <a:t>part</a:t>
            </a:r>
            <a:r>
              <a:rPr lang="pt-BR" sz="2400" dirty="0"/>
              <a:t> </a:t>
            </a:r>
            <a:r>
              <a:rPr lang="pt-BR" sz="2400" dirty="0" err="1"/>
              <a:t>of</a:t>
            </a:r>
            <a:r>
              <a:rPr lang="pt-BR" sz="2400" dirty="0"/>
              <a:t> a </a:t>
            </a:r>
            <a:r>
              <a:rPr lang="pt-BR" sz="2400" dirty="0" err="1"/>
              <a:t>larger</a:t>
            </a:r>
            <a:r>
              <a:rPr lang="pt-BR" sz="2400" dirty="0"/>
              <a:t> BPO </a:t>
            </a:r>
            <a:r>
              <a:rPr lang="pt-BR" sz="2400" dirty="0" err="1"/>
              <a:t>package</a:t>
            </a:r>
            <a:endParaRPr lang="pt-BR" sz="2400" dirty="0"/>
          </a:p>
          <a:p>
            <a:endParaRPr lang="es-AR" dirty="0"/>
          </a:p>
        </p:txBody>
      </p:sp>
      <p:sp>
        <p:nvSpPr>
          <p:cNvPr id="4" name="Título 3">
            <a:extLst>
              <a:ext uri="{FF2B5EF4-FFF2-40B4-BE49-F238E27FC236}">
                <a16:creationId xmlns:a16="http://schemas.microsoft.com/office/drawing/2014/main" id="{459964AD-3435-4009-85D8-766CA00F688F}"/>
              </a:ext>
            </a:extLst>
          </p:cNvPr>
          <p:cNvSpPr>
            <a:spLocks noGrp="1"/>
          </p:cNvSpPr>
          <p:nvPr>
            <p:ph type="title"/>
          </p:nvPr>
        </p:nvSpPr>
        <p:spPr/>
        <p:txBody>
          <a:bodyPr/>
          <a:lstStyle/>
          <a:p>
            <a:r>
              <a:rPr lang="en-GB" b="1" dirty="0"/>
              <a:t>PKF BRAZIL PARTICIPAÇÕES SRL </a:t>
            </a:r>
            <a:endParaRPr lang="es-AR" b="1" dirty="0"/>
          </a:p>
        </p:txBody>
      </p:sp>
      <p:pic>
        <p:nvPicPr>
          <p:cNvPr id="5" name="Picture 2">
            <a:extLst>
              <a:ext uri="{FF2B5EF4-FFF2-40B4-BE49-F238E27FC236}">
                <a16:creationId xmlns:a16="http://schemas.microsoft.com/office/drawing/2014/main" id="{D5B1F1EC-1890-43CA-96BB-D3649DA49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460" y="1896177"/>
            <a:ext cx="5784563" cy="462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6624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C4FD6E-E6D5-4BF5-B0E5-4CE88423BCF9}"/>
              </a:ext>
            </a:extLst>
          </p:cNvPr>
          <p:cNvPicPr>
            <a:picLocks noChangeAspect="1"/>
          </p:cNvPicPr>
          <p:nvPr/>
        </p:nvPicPr>
        <p:blipFill>
          <a:blip r:embed="rId2"/>
          <a:stretch>
            <a:fillRect/>
          </a:stretch>
        </p:blipFill>
        <p:spPr>
          <a:xfrm>
            <a:off x="3114494" y="1802296"/>
            <a:ext cx="8865473" cy="4459512"/>
          </a:xfrm>
          <a:prstGeom prst="rect">
            <a:avLst/>
          </a:prstGeom>
        </p:spPr>
      </p:pic>
      <p:pic>
        <p:nvPicPr>
          <p:cNvPr id="13" name="Graphic 12">
            <a:extLst>
              <a:ext uri="{FF2B5EF4-FFF2-40B4-BE49-F238E27FC236}">
                <a16:creationId xmlns:a16="http://schemas.microsoft.com/office/drawing/2014/main" id="{824C653D-0E7F-4FF9-87A6-B05D5E3899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3356" y="3317619"/>
            <a:ext cx="4273221" cy="2384093"/>
          </a:xfrm>
          <a:prstGeom prst="rect">
            <a:avLst/>
          </a:prstGeom>
        </p:spPr>
      </p:pic>
      <p:pic>
        <p:nvPicPr>
          <p:cNvPr id="4" name="Imagen 3">
            <a:extLst>
              <a:ext uri="{FF2B5EF4-FFF2-40B4-BE49-F238E27FC236}">
                <a16:creationId xmlns:a16="http://schemas.microsoft.com/office/drawing/2014/main" id="{2943D797-0F24-4BBE-ACB3-31E221D64104}"/>
              </a:ext>
            </a:extLst>
          </p:cNvPr>
          <p:cNvPicPr>
            <a:picLocks noChangeAspect="1"/>
          </p:cNvPicPr>
          <p:nvPr/>
        </p:nvPicPr>
        <p:blipFill>
          <a:blip r:embed="rId5"/>
          <a:stretch>
            <a:fillRect/>
          </a:stretch>
        </p:blipFill>
        <p:spPr>
          <a:xfrm>
            <a:off x="243456" y="111975"/>
            <a:ext cx="1030313" cy="944962"/>
          </a:xfrm>
          <a:prstGeom prst="rect">
            <a:avLst/>
          </a:prstGeom>
        </p:spPr>
      </p:pic>
    </p:spTree>
    <p:extLst>
      <p:ext uri="{BB962C8B-B14F-4D97-AF65-F5344CB8AC3E}">
        <p14:creationId xmlns:p14="http://schemas.microsoft.com/office/powerpoint/2010/main" val="3370559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3863646E-AC1B-4CD0-8809-1EDE7F606564}"/>
              </a:ext>
            </a:extLst>
          </p:cNvPr>
          <p:cNvSpPr>
            <a:spLocks noGrp="1"/>
          </p:cNvSpPr>
          <p:nvPr>
            <p:ph type="body" sz="quarter" idx="11"/>
          </p:nvPr>
        </p:nvSpPr>
        <p:spPr>
          <a:xfrm>
            <a:off x="450376" y="1992239"/>
            <a:ext cx="5410727" cy="1324167"/>
          </a:xfrm>
        </p:spPr>
        <p:txBody>
          <a:bodyPr/>
          <a:lstStyle/>
          <a:p>
            <a:pPr marL="0" indent="0">
              <a:buNone/>
            </a:pPr>
            <a:r>
              <a:rPr lang="es-AR" dirty="0" err="1">
                <a:solidFill>
                  <a:schemeClr val="tx1"/>
                </a:solidFill>
              </a:rPr>
              <a:t>Contact</a:t>
            </a:r>
            <a:r>
              <a:rPr lang="es-AR" dirty="0">
                <a:solidFill>
                  <a:schemeClr val="tx1"/>
                </a:solidFill>
              </a:rPr>
              <a:t>: Felipe Pestana</a:t>
            </a:r>
          </a:p>
          <a:p>
            <a:pPr marL="0" indent="0">
              <a:buNone/>
            </a:pPr>
            <a:r>
              <a:rPr lang="es-AR" dirty="0">
                <a:hlinkClick r:id="rId2"/>
              </a:rPr>
              <a:t>felipe.pestana@pkfbrazil.com.br</a:t>
            </a:r>
            <a:r>
              <a:rPr lang="es-AR" dirty="0"/>
              <a:t> </a:t>
            </a:r>
          </a:p>
          <a:p>
            <a:pPr marL="0" indent="0">
              <a:buNone/>
            </a:pPr>
            <a:endParaRPr lang="es-AR" dirty="0"/>
          </a:p>
          <a:p>
            <a:endParaRPr lang="es-AR" dirty="0"/>
          </a:p>
        </p:txBody>
      </p:sp>
      <p:sp>
        <p:nvSpPr>
          <p:cNvPr id="3" name="Marcador de texto 2">
            <a:extLst>
              <a:ext uri="{FF2B5EF4-FFF2-40B4-BE49-F238E27FC236}">
                <a16:creationId xmlns:a16="http://schemas.microsoft.com/office/drawing/2014/main" id="{CC14CB8C-5C10-4833-B96D-1A328FDBF225}"/>
              </a:ext>
            </a:extLst>
          </p:cNvPr>
          <p:cNvSpPr>
            <a:spLocks noGrp="1"/>
          </p:cNvSpPr>
          <p:nvPr>
            <p:ph type="body" sz="quarter" idx="12"/>
          </p:nvPr>
        </p:nvSpPr>
        <p:spPr/>
        <p:txBody>
          <a:bodyPr/>
          <a:lstStyle/>
          <a:p>
            <a:pPr marL="0" indent="0">
              <a:buNone/>
            </a:pPr>
            <a:r>
              <a:rPr lang="pt-BR" sz="2000" b="1" dirty="0">
                <a:solidFill>
                  <a:schemeClr val="tx1"/>
                </a:solidFill>
              </a:rPr>
              <a:t>Rio de Janeiro</a:t>
            </a:r>
            <a:br>
              <a:rPr lang="pt-BR" sz="1400" dirty="0">
                <a:solidFill>
                  <a:schemeClr val="tx1"/>
                </a:solidFill>
              </a:rPr>
            </a:br>
            <a:r>
              <a:rPr lang="pt-BR" sz="1800" dirty="0">
                <a:solidFill>
                  <a:schemeClr val="tx1"/>
                </a:solidFill>
              </a:rPr>
              <a:t>Avenida Rio Branco, 43</a:t>
            </a:r>
            <a:br>
              <a:rPr lang="pt-BR" sz="1800" dirty="0">
                <a:solidFill>
                  <a:schemeClr val="tx1"/>
                </a:solidFill>
              </a:rPr>
            </a:br>
            <a:r>
              <a:rPr lang="pt-BR" sz="1800" dirty="0">
                <a:solidFill>
                  <a:schemeClr val="tx1"/>
                </a:solidFill>
              </a:rPr>
              <a:t>15º/18º/20º andares</a:t>
            </a:r>
            <a:br>
              <a:rPr lang="pt-BR" sz="1800" dirty="0">
                <a:solidFill>
                  <a:schemeClr val="tx1"/>
                </a:solidFill>
              </a:rPr>
            </a:br>
            <a:r>
              <a:rPr lang="pt-BR" sz="1800" dirty="0">
                <a:solidFill>
                  <a:schemeClr val="tx1"/>
                </a:solidFill>
              </a:rPr>
              <a:t>Centro - Rio de Janeiro, RJ</a:t>
            </a:r>
            <a:br>
              <a:rPr lang="pt-BR" sz="1800" dirty="0">
                <a:solidFill>
                  <a:schemeClr val="tx1"/>
                </a:solidFill>
              </a:rPr>
            </a:br>
            <a:r>
              <a:rPr lang="en-GB" altLang="es-AR" sz="1800" dirty="0">
                <a:solidFill>
                  <a:schemeClr val="tx1"/>
                </a:solidFill>
                <a:latin typeface="Arial" panose="020B0604020202020204" pitchFamily="34" charset="0"/>
                <a:cs typeface="Arial" panose="020B0604020202020204" pitchFamily="34" charset="0"/>
              </a:rPr>
              <a:t>Phone</a:t>
            </a:r>
            <a:r>
              <a:rPr lang="pt-BR" sz="1800" dirty="0">
                <a:solidFill>
                  <a:schemeClr val="tx1"/>
                </a:solidFill>
              </a:rPr>
              <a:t>: (55) 21 2211 0011</a:t>
            </a:r>
          </a:p>
          <a:p>
            <a:pPr marL="0" indent="0">
              <a:buNone/>
            </a:pPr>
            <a:endParaRPr lang="pt-BR" sz="1400" dirty="0">
              <a:solidFill>
                <a:schemeClr val="tx1"/>
              </a:solidFill>
            </a:endParaRPr>
          </a:p>
          <a:p>
            <a:pPr marL="0" indent="0">
              <a:buNone/>
            </a:pPr>
            <a:r>
              <a:rPr lang="pt-BR" sz="2000" b="1" dirty="0">
                <a:solidFill>
                  <a:schemeClr val="tx1"/>
                </a:solidFill>
              </a:rPr>
              <a:t>Macaé</a:t>
            </a:r>
            <a:br>
              <a:rPr lang="pt-BR" sz="1400" dirty="0">
                <a:solidFill>
                  <a:schemeClr val="tx1"/>
                </a:solidFill>
              </a:rPr>
            </a:br>
            <a:r>
              <a:rPr lang="pt-BR" sz="1800" dirty="0">
                <a:solidFill>
                  <a:schemeClr val="tx1"/>
                </a:solidFill>
              </a:rPr>
              <a:t>Av. Nossa Senhora da Glória, </a:t>
            </a:r>
            <a:br>
              <a:rPr lang="pt-BR" sz="1800" dirty="0">
                <a:solidFill>
                  <a:schemeClr val="tx1"/>
                </a:solidFill>
              </a:rPr>
            </a:br>
            <a:r>
              <a:rPr lang="pt-BR" sz="1800" dirty="0">
                <a:solidFill>
                  <a:schemeClr val="tx1"/>
                </a:solidFill>
              </a:rPr>
              <a:t>2.987 - sala 101.</a:t>
            </a:r>
            <a:br>
              <a:rPr lang="pt-BR" sz="1800" dirty="0">
                <a:solidFill>
                  <a:schemeClr val="tx1"/>
                </a:solidFill>
              </a:rPr>
            </a:br>
            <a:r>
              <a:rPr lang="pt-BR" sz="1800" dirty="0">
                <a:solidFill>
                  <a:schemeClr val="tx1"/>
                </a:solidFill>
              </a:rPr>
              <a:t>Cavaleiros - Macaé, RJ</a:t>
            </a:r>
            <a:br>
              <a:rPr lang="pt-BR" sz="1800" dirty="0">
                <a:solidFill>
                  <a:schemeClr val="tx1"/>
                </a:solidFill>
              </a:rPr>
            </a:br>
            <a:r>
              <a:rPr lang="en-GB" altLang="es-AR" sz="1800" dirty="0">
                <a:solidFill>
                  <a:schemeClr val="tx1"/>
                </a:solidFill>
                <a:latin typeface="Arial" panose="020B0604020202020204" pitchFamily="34" charset="0"/>
                <a:cs typeface="Arial" panose="020B0604020202020204" pitchFamily="34" charset="0"/>
              </a:rPr>
              <a:t>Phone</a:t>
            </a:r>
            <a:r>
              <a:rPr lang="pt-BR" sz="1800" dirty="0">
                <a:solidFill>
                  <a:schemeClr val="tx1"/>
                </a:solidFill>
              </a:rPr>
              <a:t>: (55) 22 2765 5373</a:t>
            </a:r>
          </a:p>
          <a:p>
            <a:pPr marL="0" indent="0">
              <a:buNone/>
            </a:pPr>
            <a:endParaRPr lang="pt-BR" sz="1800" dirty="0">
              <a:solidFill>
                <a:schemeClr val="tx1"/>
              </a:solidFill>
            </a:endParaRPr>
          </a:p>
          <a:p>
            <a:pPr marL="0" indent="0">
              <a:buNone/>
            </a:pPr>
            <a:endParaRPr lang="es-AR" sz="2000" b="1" i="1" dirty="0">
              <a:solidFill>
                <a:schemeClr val="bg2"/>
              </a:solidFill>
            </a:endParaRPr>
          </a:p>
          <a:p>
            <a:pPr marL="0" indent="0">
              <a:buNone/>
            </a:pPr>
            <a:r>
              <a:rPr lang="es-AR" sz="2000" b="1" i="1" dirty="0">
                <a:solidFill>
                  <a:schemeClr val="bg2"/>
                </a:solidFill>
              </a:rPr>
              <a:t>www.pkfbrazil.com.br</a:t>
            </a:r>
          </a:p>
          <a:p>
            <a:endParaRPr lang="es-AR" dirty="0"/>
          </a:p>
        </p:txBody>
      </p:sp>
      <p:sp>
        <p:nvSpPr>
          <p:cNvPr id="4" name="Título 3">
            <a:extLst>
              <a:ext uri="{FF2B5EF4-FFF2-40B4-BE49-F238E27FC236}">
                <a16:creationId xmlns:a16="http://schemas.microsoft.com/office/drawing/2014/main" id="{C625701D-8A7F-498E-9F09-18FA7441318C}"/>
              </a:ext>
            </a:extLst>
          </p:cNvPr>
          <p:cNvSpPr>
            <a:spLocks noGrp="1"/>
          </p:cNvSpPr>
          <p:nvPr>
            <p:ph type="title"/>
          </p:nvPr>
        </p:nvSpPr>
        <p:spPr/>
        <p:txBody>
          <a:bodyPr/>
          <a:lstStyle/>
          <a:p>
            <a:r>
              <a:rPr lang="en-GB" b="1" dirty="0"/>
              <a:t>PKF BRAZIL PARTICIPAÇÕES SRL </a:t>
            </a:r>
            <a:endParaRPr lang="es-AR" b="1" dirty="0"/>
          </a:p>
        </p:txBody>
      </p:sp>
      <p:sp>
        <p:nvSpPr>
          <p:cNvPr id="5" name="CaixaDeTexto 4"/>
          <p:cNvSpPr txBox="1"/>
          <p:nvPr/>
        </p:nvSpPr>
        <p:spPr>
          <a:xfrm>
            <a:off x="586854" y="3220869"/>
            <a:ext cx="5008728" cy="1261884"/>
          </a:xfrm>
          <a:prstGeom prst="rect">
            <a:avLst/>
          </a:prstGeom>
          <a:noFill/>
        </p:spPr>
        <p:txBody>
          <a:bodyPr wrap="square" rtlCol="0">
            <a:spAutoFit/>
          </a:bodyPr>
          <a:lstStyle/>
          <a:p>
            <a:r>
              <a:rPr lang="pt-BR" sz="2000" b="1" dirty="0"/>
              <a:t>São Paulo</a:t>
            </a:r>
            <a:br>
              <a:rPr lang="pt-BR" sz="1400" dirty="0"/>
            </a:br>
            <a:r>
              <a:rPr lang="pt-BR" dirty="0"/>
              <a:t>Alameda Santos 2.326 sala 76</a:t>
            </a:r>
          </a:p>
          <a:p>
            <a:r>
              <a:rPr lang="pt-BR" dirty="0"/>
              <a:t>Jardins – São Paulo – SP</a:t>
            </a:r>
          </a:p>
          <a:p>
            <a:r>
              <a:rPr lang="en-GB" altLang="es-AR" dirty="0">
                <a:latin typeface="Arial" panose="020B0604020202020204" pitchFamily="34" charset="0"/>
                <a:cs typeface="Arial" panose="020B0604020202020204" pitchFamily="34" charset="0"/>
              </a:rPr>
              <a:t>Phone</a:t>
            </a:r>
            <a:r>
              <a:rPr lang="pt-BR" dirty="0"/>
              <a:t>: (55) 11 967 649 722</a:t>
            </a:r>
            <a:endParaRPr lang="es-AR" dirty="0"/>
          </a:p>
        </p:txBody>
      </p:sp>
    </p:spTree>
    <p:extLst>
      <p:ext uri="{BB962C8B-B14F-4D97-AF65-F5344CB8AC3E}">
        <p14:creationId xmlns:p14="http://schemas.microsoft.com/office/powerpoint/2010/main" val="2536006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56D9A1DD-011D-4817-808A-DB5CA442A39A}"/>
              </a:ext>
            </a:extLst>
          </p:cNvPr>
          <p:cNvSpPr txBox="1">
            <a:spLocks/>
          </p:cNvSpPr>
          <p:nvPr/>
        </p:nvSpPr>
        <p:spPr>
          <a:xfrm>
            <a:off x="640361" y="2704087"/>
            <a:ext cx="7055472" cy="954107"/>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733" b="0" kern="1200" cap="none">
                <a:solidFill>
                  <a:schemeClr val="bg1"/>
                </a:solidFill>
                <a:latin typeface="+mj-lt"/>
                <a:ea typeface="+mj-ea"/>
                <a:cs typeface="+mj-cs"/>
              </a:defRPr>
            </a:lvl1pPr>
          </a:lstStyle>
          <a:p>
            <a:r>
              <a:rPr lang="es-AR" sz="4400" dirty="0">
                <a:latin typeface="Arial"/>
                <a:ea typeface="ＭＳ Ｐゴシック" charset="0"/>
                <a:cs typeface="Arial"/>
              </a:rPr>
              <a:t>Chile</a:t>
            </a:r>
          </a:p>
        </p:txBody>
      </p:sp>
    </p:spTree>
    <p:extLst>
      <p:ext uri="{BB962C8B-B14F-4D97-AF65-F5344CB8AC3E}">
        <p14:creationId xmlns:p14="http://schemas.microsoft.com/office/powerpoint/2010/main" val="2156724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AA6E3A2-6A45-4BD0-A6E7-E2F3FC15ECA3}"/>
              </a:ext>
            </a:extLst>
          </p:cNvPr>
          <p:cNvSpPr>
            <a:spLocks noGrp="1"/>
          </p:cNvSpPr>
          <p:nvPr>
            <p:ph idx="1"/>
          </p:nvPr>
        </p:nvSpPr>
        <p:spPr>
          <a:xfrm>
            <a:off x="177253" y="1992240"/>
            <a:ext cx="6120516" cy="4241136"/>
          </a:xfrm>
        </p:spPr>
        <p:txBody>
          <a:bodyPr>
            <a:noAutofit/>
          </a:bodyPr>
          <a:lstStyle/>
          <a:p>
            <a:r>
              <a:rPr lang="en-US" sz="1600" dirty="0">
                <a:latin typeface="Arial" panose="020B0604020202020204" pitchFamily="34" charset="0"/>
                <a:cs typeface="Arial" panose="020B0604020202020204" pitchFamily="34" charset="0"/>
              </a:rPr>
              <a:t>One of the </a:t>
            </a:r>
            <a:r>
              <a:rPr lang="en-US" sz="1600" b="1" dirty="0">
                <a:latin typeface="Arial" panose="020B0604020202020204" pitchFamily="34" charset="0"/>
                <a:cs typeface="Arial" panose="020B0604020202020204" pitchFamily="34" charset="0"/>
              </a:rPr>
              <a:t>leading members firms </a:t>
            </a:r>
            <a:r>
              <a:rPr lang="en-US" sz="1600" dirty="0">
                <a:latin typeface="Arial" panose="020B0604020202020204" pitchFamily="34" charset="0"/>
                <a:cs typeface="Arial" panose="020B0604020202020204" pitchFamily="34" charset="0"/>
              </a:rPr>
              <a:t>of PKF International in Latin America, </a:t>
            </a:r>
            <a:r>
              <a:rPr lang="es-ES" sz="1600" b="1" dirty="0" err="1">
                <a:latin typeface="Arial" panose="020B0604020202020204" pitchFamily="34" charset="0"/>
                <a:cs typeface="Arial" panose="020B0604020202020204" pitchFamily="34" charset="0"/>
              </a:rPr>
              <a:t>ranked</a:t>
            </a:r>
            <a:r>
              <a:rPr lang="es-ES" sz="1600" b="1" dirty="0">
                <a:latin typeface="Arial" panose="020B0604020202020204" pitchFamily="34" charset="0"/>
                <a:cs typeface="Arial" panose="020B0604020202020204" pitchFamily="34" charset="0"/>
              </a:rPr>
              <a:t> #3 </a:t>
            </a:r>
            <a:r>
              <a:rPr lang="en-US" sz="1600" dirty="0">
                <a:latin typeface="Arial" panose="020B0604020202020204" pitchFamily="34" charset="0"/>
                <a:cs typeface="Arial" panose="020B0604020202020204" pitchFamily="34" charset="0"/>
              </a:rPr>
              <a:t>in </a:t>
            </a:r>
            <a:r>
              <a:rPr lang="es-ES" sz="1600" dirty="0">
                <a:latin typeface="Arial" panose="020B0604020202020204" pitchFamily="34" charset="0"/>
                <a:cs typeface="Arial" panose="020B0604020202020204" pitchFamily="34" charset="0"/>
              </a:rPr>
              <a:t>PKFI LATAM </a:t>
            </a:r>
            <a:r>
              <a:rPr lang="es-ES" sz="1600" dirty="0" err="1">
                <a:latin typeface="Arial" panose="020B0604020202020204" pitchFamily="34" charset="0"/>
                <a:cs typeface="Arial" panose="020B0604020202020204" pitchFamily="34" charset="0"/>
              </a:rPr>
              <a:t>Revenue</a:t>
            </a:r>
            <a:r>
              <a:rPr lang="es-ES" sz="1600" dirty="0">
                <a:latin typeface="Arial" panose="020B0604020202020204" pitchFamily="34" charset="0"/>
                <a:cs typeface="Arial" panose="020B0604020202020204" pitchFamily="34" charset="0"/>
              </a:rPr>
              <a:t> Ranking</a:t>
            </a:r>
            <a:r>
              <a:rPr lang="en-US" sz="1600" dirty="0">
                <a:latin typeface="Arial" panose="020B0604020202020204" pitchFamily="34" charset="0"/>
                <a:cs typeface="Arial" panose="020B0604020202020204" pitchFamily="34" charset="0"/>
              </a:rPr>
              <a:t>.</a:t>
            </a:r>
          </a:p>
          <a:p>
            <a:r>
              <a:rPr lang="en-US" sz="1600" dirty="0">
                <a:latin typeface="Arial" panose="020B0604020202020204" pitchFamily="34" charset="0"/>
                <a:cs typeface="Arial" panose="020B0604020202020204" pitchFamily="34" charset="0"/>
              </a:rPr>
              <a:t>Over </a:t>
            </a:r>
            <a:r>
              <a:rPr lang="en-US" sz="1600" b="1" dirty="0">
                <a:latin typeface="Arial" panose="020B0604020202020204" pitchFamily="34" charset="0"/>
                <a:cs typeface="Arial" panose="020B0604020202020204" pitchFamily="34" charset="0"/>
              </a:rPr>
              <a:t>30 years </a:t>
            </a:r>
            <a:r>
              <a:rPr lang="en-US" sz="1600" dirty="0">
                <a:latin typeface="Arial" panose="020B0604020202020204" pitchFamily="34" charset="0"/>
                <a:cs typeface="Arial" panose="020B0604020202020204" pitchFamily="34" charset="0"/>
              </a:rPr>
              <a:t>in the market.</a:t>
            </a:r>
          </a:p>
          <a:p>
            <a:r>
              <a:rPr lang="en-US" sz="1600" dirty="0">
                <a:latin typeface="Arial" panose="020B0604020202020204" pitchFamily="34" charset="0"/>
                <a:cs typeface="Arial" panose="020B0604020202020204" pitchFamily="34" charset="0"/>
              </a:rPr>
              <a:t>Office located in </a:t>
            </a:r>
            <a:r>
              <a:rPr lang="en-US" sz="1600" b="1" dirty="0">
                <a:latin typeface="Arial" panose="020B0604020202020204" pitchFamily="34" charset="0"/>
                <a:cs typeface="Arial" panose="020B0604020202020204" pitchFamily="34" charset="0"/>
              </a:rPr>
              <a:t>Santiago</a:t>
            </a:r>
            <a:r>
              <a:rPr lang="en-US" sz="1600" dirty="0">
                <a:latin typeface="Arial" panose="020B0604020202020204" pitchFamily="34" charset="0"/>
                <a:cs typeface="Arial" panose="020B0604020202020204" pitchFamily="34" charset="0"/>
              </a:rPr>
              <a:t>.</a:t>
            </a:r>
          </a:p>
          <a:p>
            <a:r>
              <a:rPr lang="en-US" sz="1600" dirty="0">
                <a:latin typeface="Arial" panose="020B0604020202020204" pitchFamily="34" charset="0"/>
                <a:cs typeface="Arial" panose="020B0604020202020204" pitchFamily="34" charset="0"/>
              </a:rPr>
              <a:t>Staff</a:t>
            </a:r>
            <a:r>
              <a:rPr lang="es-MX" sz="16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100</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professionals</a:t>
            </a:r>
            <a:r>
              <a:rPr lang="en-US" sz="1600" dirty="0">
                <a:latin typeface="Arial" panose="020B0604020202020204" pitchFamily="34" charset="0"/>
                <a:cs typeface="Arial" panose="020B0604020202020204" pitchFamily="34" charset="0"/>
              </a:rPr>
              <a:t> from different specialties.</a:t>
            </a:r>
          </a:p>
          <a:p>
            <a:r>
              <a:rPr lang="en-US" sz="1600" dirty="0">
                <a:latin typeface="Arial" panose="020B0604020202020204" pitchFamily="34" charset="0"/>
                <a:cs typeface="Arial" panose="020B0604020202020204" pitchFamily="34" charset="0"/>
              </a:rPr>
              <a:t>Our clients come from </a:t>
            </a:r>
            <a:r>
              <a:rPr lang="en-US" sz="1600" b="1" dirty="0">
                <a:latin typeface="Arial" panose="020B0604020202020204" pitchFamily="34" charset="0"/>
                <a:cs typeface="Arial" panose="020B0604020202020204" pitchFamily="34" charset="0"/>
              </a:rPr>
              <a:t>different sectors</a:t>
            </a:r>
            <a:r>
              <a:rPr lang="es-MX"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Farming, Metallurgy, Packaging, Textile, Commerce, Financial institutions, Public entities, Computing, Imports Chemical, Forestry, Insurance, Food, Investment funds and administrators, Entertainment, Hotels and tourism, Health care, Manufacturing, Concessionaires, Construction, Investment and real estate companies, Services, Non-profit organizations, Fishing, Mining, Shipping and transportation, Telecommunications and Education.</a:t>
            </a:r>
          </a:p>
          <a:p>
            <a:r>
              <a:rPr lang="en-US" sz="1600" dirty="0">
                <a:latin typeface="Arial" panose="020B0604020202020204" pitchFamily="34" charset="0"/>
                <a:cs typeface="Arial" panose="020B0604020202020204" pitchFamily="34" charset="0"/>
              </a:rPr>
              <a:t>We are a </a:t>
            </a:r>
            <a:r>
              <a:rPr lang="en-US" sz="1600" b="1" dirty="0">
                <a:latin typeface="Arial" panose="020B0604020202020204" pitchFamily="34" charset="0"/>
                <a:cs typeface="Arial" panose="020B0604020202020204" pitchFamily="34" charset="0"/>
              </a:rPr>
              <a:t>client-oriented</a:t>
            </a:r>
            <a:r>
              <a:rPr lang="en-US" sz="1600" dirty="0">
                <a:latin typeface="Arial" panose="020B0604020202020204" pitchFamily="34" charset="0"/>
                <a:cs typeface="Arial" panose="020B0604020202020204" pitchFamily="34" charset="0"/>
              </a:rPr>
              <a:t> firm which is constantly concerned about the requirements of those who have chosen our services.</a:t>
            </a:r>
          </a:p>
        </p:txBody>
      </p:sp>
      <p:sp>
        <p:nvSpPr>
          <p:cNvPr id="3" name="Título 2">
            <a:extLst>
              <a:ext uri="{FF2B5EF4-FFF2-40B4-BE49-F238E27FC236}">
                <a16:creationId xmlns:a16="http://schemas.microsoft.com/office/drawing/2014/main" id="{2F178064-4E97-4767-B77E-14E6AF7C6EA5}"/>
              </a:ext>
            </a:extLst>
          </p:cNvPr>
          <p:cNvSpPr>
            <a:spLocks noGrp="1"/>
          </p:cNvSpPr>
          <p:nvPr>
            <p:ph type="title"/>
          </p:nvPr>
        </p:nvSpPr>
        <p:spPr/>
        <p:txBody>
          <a:bodyPr>
            <a:normAutofit/>
          </a:bodyPr>
          <a:lstStyle/>
          <a:p>
            <a:r>
              <a:rPr lang="es-AR" dirty="0"/>
              <a:t>PKF CHILE AUDITORES CONSULTORES LTDA.</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01542" y="135755"/>
            <a:ext cx="917957" cy="418037"/>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386" y="1992240"/>
            <a:ext cx="5782614" cy="4299263"/>
          </a:xfrm>
          <a:prstGeom prst="rect">
            <a:avLst/>
          </a:prstGeom>
        </p:spPr>
      </p:pic>
      <p:sp>
        <p:nvSpPr>
          <p:cNvPr id="7" name="Rectángulo redondeado 6"/>
          <p:cNvSpPr/>
          <p:nvPr/>
        </p:nvSpPr>
        <p:spPr>
          <a:xfrm>
            <a:off x="6954591" y="2588653"/>
            <a:ext cx="4056845" cy="193183"/>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412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AA6E3A2-6A45-4BD0-A6E7-E2F3FC15ECA3}"/>
              </a:ext>
            </a:extLst>
          </p:cNvPr>
          <p:cNvSpPr>
            <a:spLocks noGrp="1"/>
          </p:cNvSpPr>
          <p:nvPr>
            <p:ph idx="1"/>
          </p:nvPr>
        </p:nvSpPr>
        <p:spPr>
          <a:xfrm>
            <a:off x="460588" y="1992239"/>
            <a:ext cx="6236426" cy="4327581"/>
          </a:xfrm>
        </p:spPr>
        <p:txBody>
          <a:bodyPr>
            <a:noAutofit/>
          </a:bodyPr>
          <a:lstStyle/>
          <a:p>
            <a:r>
              <a:rPr lang="en-US" sz="1800" dirty="0">
                <a:latin typeface="Arial" panose="020B0604020202020204" pitchFamily="34" charset="0"/>
                <a:cs typeface="Arial" panose="020B0604020202020204" pitchFamily="34" charset="0"/>
              </a:rPr>
              <a:t>We use the </a:t>
            </a:r>
            <a:r>
              <a:rPr lang="en-US" sz="1800" b="1" dirty="0">
                <a:latin typeface="Arial" panose="020B0604020202020204" pitchFamily="34" charset="0"/>
                <a:cs typeface="Arial" panose="020B0604020202020204" pitchFamily="34" charset="0"/>
              </a:rPr>
              <a:t>latest technology</a:t>
            </a:r>
            <a:r>
              <a:rPr lang="en-US" sz="1800" dirty="0">
                <a:latin typeface="Arial" panose="020B0604020202020204" pitchFamily="34" charset="0"/>
                <a:cs typeface="Arial" panose="020B0604020202020204" pitchFamily="34" charset="0"/>
              </a:rPr>
              <a:t> to communicate with clients.</a:t>
            </a:r>
            <a:endParaRPr lang="es-E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We apply a permanent technological </a:t>
            </a:r>
            <a:r>
              <a:rPr lang="en-US" sz="1800" b="1" dirty="0">
                <a:latin typeface="Arial" panose="020B0604020202020204" pitchFamily="34" charset="0"/>
                <a:cs typeface="Arial" panose="020B0604020202020204" pitchFamily="34" charset="0"/>
              </a:rPr>
              <a:t>up-grade policy</a:t>
            </a:r>
            <a:r>
              <a:rPr lang="en-US" sz="1800" dirty="0">
                <a:latin typeface="Arial" panose="020B0604020202020204" pitchFamily="34" charset="0"/>
                <a:cs typeface="Arial" panose="020B0604020202020204" pitchFamily="34" charset="0"/>
              </a:rPr>
              <a:t>, which allows us to be in the vanguard of the new available tools.</a:t>
            </a:r>
            <a:endParaRPr lang="es-E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Our network and equipment allow us to be </a:t>
            </a:r>
            <a:r>
              <a:rPr lang="en-US" sz="1800" b="1" dirty="0">
                <a:latin typeface="Arial" panose="020B0604020202020204" pitchFamily="34" charset="0"/>
                <a:cs typeface="Arial" panose="020B0604020202020204" pitchFamily="34" charset="0"/>
              </a:rPr>
              <a:t>always available to support </a:t>
            </a:r>
            <a:r>
              <a:rPr lang="en-US" sz="1800" dirty="0">
                <a:latin typeface="Arial" panose="020B0604020202020204" pitchFamily="34" charset="0"/>
                <a:cs typeface="Arial" panose="020B0604020202020204" pitchFamily="34" charset="0"/>
              </a:rPr>
              <a:t>our clients. </a:t>
            </a:r>
            <a:endParaRPr lang="es-E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Our Core Purpose</a:t>
            </a:r>
            <a:r>
              <a:rPr lang="es-MX"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Be a prestigious Firm, well positioned in the market and leader in providing the highest quality  </a:t>
            </a:r>
            <a:r>
              <a:rPr lang="en-US" sz="1800" b="1" dirty="0" err="1">
                <a:latin typeface="Arial" panose="020B0604020202020204" pitchFamily="34" charset="0"/>
                <a:cs typeface="Arial" panose="020B0604020202020204" pitchFamily="34" charset="0"/>
              </a:rPr>
              <a:t>profesional</a:t>
            </a:r>
            <a:r>
              <a:rPr lang="en-US" sz="1800" b="1" dirty="0">
                <a:latin typeface="Arial" panose="020B0604020202020204" pitchFamily="34" charset="0"/>
                <a:cs typeface="Arial" panose="020B0604020202020204" pitchFamily="34" charset="0"/>
              </a:rPr>
              <a:t> services such as audit, accounting, consulting and taxation</a:t>
            </a:r>
            <a:r>
              <a:rPr lang="en-US" sz="1800" dirty="0">
                <a:latin typeface="Arial" panose="020B0604020202020204" pitchFamily="34" charset="0"/>
                <a:cs typeface="Arial" panose="020B0604020202020204" pitchFamily="34" charset="0"/>
              </a:rPr>
              <a:t>. </a:t>
            </a:r>
          </a:p>
          <a:p>
            <a:pPr fontAlgn="base"/>
            <a:r>
              <a:rPr lang="en-US" sz="1800" dirty="0">
                <a:latin typeface="Arial" panose="020B0604020202020204" pitchFamily="34" charset="0"/>
                <a:cs typeface="Arial" panose="020B0604020202020204" pitchFamily="34" charset="0"/>
              </a:rPr>
              <a:t>Our Vision</a:t>
            </a:r>
            <a:r>
              <a:rPr lang="es-MX" sz="18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r>
              <a:rPr lang="en-US" sz="1800" b="1" i="1" dirty="0">
                <a:latin typeface="Arial" panose="020B0604020202020204" pitchFamily="34" charset="0"/>
                <a:cs typeface="Arial" panose="020B0604020202020204" pitchFamily="34" charset="0"/>
              </a:rPr>
              <a:t>Be a quality reference.</a:t>
            </a:r>
          </a:p>
          <a:p>
            <a:pPr fontAlgn="base"/>
            <a:r>
              <a:rPr lang="en-US" sz="1800" dirty="0">
                <a:latin typeface="Arial" panose="020B0604020202020204" pitchFamily="34" charset="0"/>
                <a:cs typeface="Arial" panose="020B0604020202020204" pitchFamily="34" charset="0"/>
              </a:rPr>
              <a:t>Our services: Audit, Accounting, Tax &amp; Legal, Payroll Outsourcing, Corporate Finance and Risk Advisory.</a:t>
            </a:r>
          </a:p>
          <a:p>
            <a:endParaRPr lang="en-US" sz="1800" dirty="0">
              <a:latin typeface="Arial" panose="020B0604020202020204" pitchFamily="34" charset="0"/>
              <a:cs typeface="Arial" panose="020B0604020202020204" pitchFamily="34" charset="0"/>
            </a:endParaRPr>
          </a:p>
        </p:txBody>
      </p:sp>
      <p:sp>
        <p:nvSpPr>
          <p:cNvPr id="3" name="Título 2">
            <a:extLst>
              <a:ext uri="{FF2B5EF4-FFF2-40B4-BE49-F238E27FC236}">
                <a16:creationId xmlns:a16="http://schemas.microsoft.com/office/drawing/2014/main" id="{2F178064-4E97-4767-B77E-14E6AF7C6EA5}"/>
              </a:ext>
            </a:extLst>
          </p:cNvPr>
          <p:cNvSpPr>
            <a:spLocks noGrp="1"/>
          </p:cNvSpPr>
          <p:nvPr>
            <p:ph type="title"/>
          </p:nvPr>
        </p:nvSpPr>
        <p:spPr/>
        <p:txBody>
          <a:bodyPr>
            <a:normAutofit/>
          </a:bodyPr>
          <a:lstStyle/>
          <a:p>
            <a:r>
              <a:rPr lang="es-AR" dirty="0"/>
              <a:t>PKF CHILE AUDITORES CONSULTORES LTDA.</a:t>
            </a:r>
          </a:p>
        </p:txBody>
      </p:sp>
      <p:pic>
        <p:nvPicPr>
          <p:cNvPr id="1026" name="Picture 2" descr="Hombres, Empleados, Traje, Trabajo, Bienveni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2122" y="2603985"/>
            <a:ext cx="5279878" cy="351991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1542" y="135755"/>
            <a:ext cx="917957" cy="418037"/>
          </a:xfrm>
          <a:prstGeom prst="rect">
            <a:avLst/>
          </a:prstGeom>
        </p:spPr>
      </p:pic>
    </p:spTree>
    <p:extLst>
      <p:ext uri="{BB962C8B-B14F-4D97-AF65-F5344CB8AC3E}">
        <p14:creationId xmlns:p14="http://schemas.microsoft.com/office/powerpoint/2010/main" val="468389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D5EAFC1-782B-4B31-955C-110E8C3B3162}"/>
              </a:ext>
            </a:extLst>
          </p:cNvPr>
          <p:cNvSpPr>
            <a:spLocks noGrp="1"/>
          </p:cNvSpPr>
          <p:nvPr>
            <p:ph type="title"/>
          </p:nvPr>
        </p:nvSpPr>
        <p:spPr/>
        <p:txBody>
          <a:bodyPr/>
          <a:lstStyle/>
          <a:p>
            <a:r>
              <a:rPr lang="es-AR" dirty="0"/>
              <a:t>PKF CHILE AUDITORES CONSULTORES LTDA.</a:t>
            </a:r>
          </a:p>
        </p:txBody>
      </p:sp>
      <p:sp>
        <p:nvSpPr>
          <p:cNvPr id="6" name="Marcador de texto 5"/>
          <p:cNvSpPr>
            <a:spLocks noGrp="1"/>
          </p:cNvSpPr>
          <p:nvPr>
            <p:ph type="body" sz="quarter" idx="11"/>
          </p:nvPr>
        </p:nvSpPr>
        <p:spPr>
          <a:xfrm>
            <a:off x="460587" y="2030876"/>
            <a:ext cx="5400516" cy="4414839"/>
          </a:xfrm>
        </p:spPr>
        <p:txBody>
          <a:bodyPr>
            <a:normAutofit/>
          </a:bodyPr>
          <a:lstStyle/>
          <a:p>
            <a:pPr marL="0" indent="0" defTabSz="609585" fontAlgn="base">
              <a:spcBef>
                <a:spcPct val="20000"/>
              </a:spcBef>
              <a:spcAft>
                <a:spcPct val="0"/>
              </a:spcAft>
              <a:buClr>
                <a:srgbClr val="FF0000"/>
              </a:buClr>
              <a:buNone/>
            </a:pPr>
            <a:r>
              <a:rPr lang="es-AR" dirty="0" err="1">
                <a:solidFill>
                  <a:schemeClr val="tx1"/>
                </a:solidFill>
                <a:latin typeface="Arial"/>
                <a:ea typeface="ＭＳ Ｐゴシック" charset="0"/>
                <a:cs typeface="Arial"/>
              </a:rPr>
              <a:t>Contact</a:t>
            </a:r>
            <a:r>
              <a:rPr lang="es-AR" dirty="0">
                <a:solidFill>
                  <a:schemeClr val="tx1"/>
                </a:solidFill>
                <a:latin typeface="Arial"/>
                <a:ea typeface="ＭＳ Ｐゴシック" charset="0"/>
                <a:cs typeface="Arial"/>
              </a:rPr>
              <a:t>: Luis Vicuña C.</a:t>
            </a:r>
          </a:p>
          <a:p>
            <a:pPr marL="0" indent="0" defTabSz="609585" fontAlgn="base">
              <a:spcBef>
                <a:spcPct val="20000"/>
              </a:spcBef>
              <a:spcAft>
                <a:spcPct val="0"/>
              </a:spcAft>
              <a:buClr>
                <a:srgbClr val="FF0000"/>
              </a:buClr>
              <a:buNone/>
            </a:pPr>
            <a:r>
              <a:rPr lang="es-AR" u="sng" dirty="0">
                <a:solidFill>
                  <a:srgbClr val="2A88B4"/>
                </a:solidFill>
                <a:latin typeface="Arial"/>
                <a:ea typeface="ＭＳ Ｐゴシック" charset="0"/>
                <a:cs typeface="Arial"/>
              </a:rPr>
              <a:t>lvicuna@pkfchile.com.cl</a:t>
            </a: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01542" y="135755"/>
            <a:ext cx="917957" cy="418037"/>
          </a:xfrm>
          <a:prstGeom prst="rect">
            <a:avLst/>
          </a:prstGeom>
        </p:spPr>
      </p:pic>
      <p:pic>
        <p:nvPicPr>
          <p:cNvPr id="3" name="Imagen 2" descr="Imagen que contiene suelo, interior, pared, edificio&#10;&#10;Descripción generada automáticamente">
            <a:extLst>
              <a:ext uri="{FF2B5EF4-FFF2-40B4-BE49-F238E27FC236}">
                <a16:creationId xmlns:a16="http://schemas.microsoft.com/office/drawing/2014/main" id="{9A136BBB-EC46-4E1A-A2F3-CBA384001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87" y="3016715"/>
            <a:ext cx="4572000" cy="3429000"/>
          </a:xfrm>
          <a:prstGeom prst="rect">
            <a:avLst/>
          </a:prstGeom>
        </p:spPr>
      </p:pic>
      <p:sp>
        <p:nvSpPr>
          <p:cNvPr id="9" name="Marcador de texto 2">
            <a:extLst>
              <a:ext uri="{FF2B5EF4-FFF2-40B4-BE49-F238E27FC236}">
                <a16:creationId xmlns:a16="http://schemas.microsoft.com/office/drawing/2014/main" id="{7E22706A-97AC-40AF-B21C-FEE4ACA12B32}"/>
              </a:ext>
            </a:extLst>
          </p:cNvPr>
          <p:cNvSpPr>
            <a:spLocks noGrp="1"/>
          </p:cNvSpPr>
          <p:nvPr>
            <p:ph type="body" sz="quarter" idx="12"/>
          </p:nvPr>
        </p:nvSpPr>
        <p:spPr>
          <a:xfrm>
            <a:off x="6179166" y="2030876"/>
            <a:ext cx="5400516" cy="4414839"/>
          </a:xfrm>
        </p:spPr>
        <p:txBody>
          <a:bodyPr>
            <a:noAutofit/>
          </a:bodyPr>
          <a:lstStyle/>
          <a:p>
            <a:pPr marL="0" indent="0">
              <a:spcBef>
                <a:spcPts val="400"/>
              </a:spcBef>
              <a:buNone/>
            </a:pPr>
            <a:r>
              <a:rPr lang="pt-BR" sz="2000" b="1" dirty="0">
                <a:solidFill>
                  <a:schemeClr val="tx1"/>
                </a:solidFill>
                <a:latin typeface="Arial" panose="020B0604020202020204" pitchFamily="34" charset="0"/>
                <a:cs typeface="Arial" panose="020B0604020202020204" pitchFamily="34" charset="0"/>
              </a:rPr>
              <a:t>Santiago</a:t>
            </a:r>
          </a:p>
          <a:p>
            <a:pPr marL="0" indent="0">
              <a:spcBef>
                <a:spcPts val="400"/>
              </a:spcBef>
              <a:buNone/>
            </a:pPr>
            <a:r>
              <a:rPr lang="pt-BR" sz="1800" dirty="0">
                <a:solidFill>
                  <a:schemeClr val="tx1"/>
                </a:solidFill>
                <a:latin typeface="Arial" panose="020B0604020202020204" pitchFamily="34" charset="0"/>
                <a:cs typeface="Arial" panose="020B0604020202020204" pitchFamily="34" charset="0"/>
              </a:rPr>
              <a:t>Avenida Providencia 1760, office 603, </a:t>
            </a:r>
            <a:r>
              <a:rPr lang="pt-BR" sz="1800" dirty="0" err="1">
                <a:solidFill>
                  <a:schemeClr val="tx1"/>
                </a:solidFill>
                <a:latin typeface="Arial" panose="020B0604020202020204" pitchFamily="34" charset="0"/>
                <a:cs typeface="Arial" panose="020B0604020202020204" pitchFamily="34" charset="0"/>
              </a:rPr>
              <a:t>floor</a:t>
            </a:r>
            <a:r>
              <a:rPr lang="pt-BR" sz="1800" dirty="0">
                <a:solidFill>
                  <a:schemeClr val="tx1"/>
                </a:solidFill>
                <a:latin typeface="Arial" panose="020B0604020202020204" pitchFamily="34" charset="0"/>
                <a:cs typeface="Arial" panose="020B0604020202020204" pitchFamily="34" charset="0"/>
              </a:rPr>
              <a:t> 6</a:t>
            </a:r>
          </a:p>
          <a:p>
            <a:pPr marL="0" indent="0">
              <a:spcBef>
                <a:spcPts val="0"/>
              </a:spcBef>
              <a:buNone/>
            </a:pPr>
            <a:r>
              <a:rPr lang="pt-BR" sz="1800" dirty="0">
                <a:solidFill>
                  <a:schemeClr val="tx1"/>
                </a:solidFill>
                <a:latin typeface="Arial" panose="020B0604020202020204" pitchFamily="34" charset="0"/>
                <a:cs typeface="Arial" panose="020B0604020202020204" pitchFamily="34" charset="0"/>
              </a:rPr>
              <a:t>Providencia - Santiago de Chile</a:t>
            </a:r>
          </a:p>
          <a:p>
            <a:pPr marL="0" indent="0">
              <a:spcBef>
                <a:spcPts val="0"/>
              </a:spcBef>
              <a:buNone/>
            </a:pPr>
            <a:r>
              <a:rPr lang="pt-BR" sz="1800" dirty="0">
                <a:solidFill>
                  <a:schemeClr val="tx1"/>
                </a:solidFill>
                <a:latin typeface="Arial" panose="020B0604020202020204" pitchFamily="34" charset="0"/>
                <a:cs typeface="Arial" panose="020B0604020202020204" pitchFamily="34" charset="0"/>
              </a:rPr>
              <a:t>Phone: (562) 2650 4300</a:t>
            </a:r>
          </a:p>
          <a:p>
            <a:pPr marL="0" indent="0">
              <a:buNone/>
            </a:pPr>
            <a:endParaRPr lang="pt-BR" sz="1800" dirty="0">
              <a:solidFill>
                <a:schemeClr val="tx1"/>
              </a:solidFill>
              <a:latin typeface="Arial" panose="020B0604020202020204" pitchFamily="34" charset="0"/>
              <a:cs typeface="Arial" panose="020B0604020202020204" pitchFamily="34" charset="0"/>
            </a:endParaRPr>
          </a:p>
          <a:p>
            <a:pPr marL="0" indent="0">
              <a:buNone/>
            </a:pPr>
            <a:endParaRPr lang="es-AR" sz="1800" b="1" i="1" dirty="0">
              <a:solidFill>
                <a:srgbClr val="005495"/>
              </a:solidFill>
              <a:latin typeface="Arial" panose="020B0604020202020204" pitchFamily="34" charset="0"/>
              <a:cs typeface="Arial" panose="020B0604020202020204" pitchFamily="34" charset="0"/>
            </a:endParaRPr>
          </a:p>
          <a:p>
            <a:pPr marL="0" indent="0">
              <a:buNone/>
            </a:pPr>
            <a:endParaRPr lang="es-AR" sz="1800" b="1" i="1" dirty="0">
              <a:solidFill>
                <a:srgbClr val="005495"/>
              </a:solidFill>
              <a:latin typeface="Arial" panose="020B0604020202020204" pitchFamily="34" charset="0"/>
              <a:cs typeface="Arial" panose="020B0604020202020204" pitchFamily="34" charset="0"/>
            </a:endParaRPr>
          </a:p>
          <a:p>
            <a:pPr marL="0" indent="0">
              <a:buNone/>
            </a:pPr>
            <a:endParaRPr lang="es-AR" sz="1800" b="1" i="1" dirty="0">
              <a:solidFill>
                <a:srgbClr val="005495"/>
              </a:solidFill>
              <a:latin typeface="Arial" panose="020B0604020202020204" pitchFamily="34" charset="0"/>
              <a:cs typeface="Arial" panose="020B0604020202020204" pitchFamily="34" charset="0"/>
            </a:endParaRPr>
          </a:p>
          <a:p>
            <a:pPr marL="0" indent="0">
              <a:buNone/>
            </a:pPr>
            <a:endParaRPr lang="es-AR" sz="1800" b="1" i="1" dirty="0">
              <a:solidFill>
                <a:srgbClr val="005495"/>
              </a:solidFill>
              <a:latin typeface="Arial" panose="020B0604020202020204" pitchFamily="34" charset="0"/>
              <a:cs typeface="Arial" panose="020B0604020202020204" pitchFamily="34" charset="0"/>
            </a:endParaRPr>
          </a:p>
          <a:p>
            <a:pPr marL="0" indent="0">
              <a:buNone/>
            </a:pPr>
            <a:endParaRPr lang="es-AR" sz="1800" b="1" i="1" dirty="0">
              <a:solidFill>
                <a:srgbClr val="005495"/>
              </a:solidFill>
              <a:latin typeface="Arial" panose="020B0604020202020204" pitchFamily="34" charset="0"/>
              <a:cs typeface="Arial" panose="020B0604020202020204" pitchFamily="34" charset="0"/>
            </a:endParaRPr>
          </a:p>
          <a:p>
            <a:pPr marL="0" indent="0">
              <a:buNone/>
            </a:pPr>
            <a:endParaRPr lang="es-AR" sz="1800" b="1" i="1" dirty="0">
              <a:solidFill>
                <a:srgbClr val="005495"/>
              </a:solidFill>
              <a:latin typeface="Arial" panose="020B0604020202020204" pitchFamily="34" charset="0"/>
              <a:cs typeface="Arial" panose="020B0604020202020204" pitchFamily="34" charset="0"/>
            </a:endParaRPr>
          </a:p>
          <a:p>
            <a:pPr marL="0" indent="0">
              <a:buNone/>
            </a:pPr>
            <a:r>
              <a:rPr lang="es-AR" sz="2000" b="1" i="1" dirty="0">
                <a:solidFill>
                  <a:srgbClr val="005495"/>
                </a:solidFill>
                <a:latin typeface="Arial" panose="020B0604020202020204" pitchFamily="34" charset="0"/>
                <a:cs typeface="Arial" panose="020B0604020202020204" pitchFamily="34" charset="0"/>
              </a:rPr>
              <a:t>www.pkchile.cl</a:t>
            </a:r>
          </a:p>
          <a:p>
            <a:endParaRPr lang="es-AR" dirty="0"/>
          </a:p>
        </p:txBody>
      </p:sp>
    </p:spTree>
    <p:extLst>
      <p:ext uri="{BB962C8B-B14F-4D97-AF65-F5344CB8AC3E}">
        <p14:creationId xmlns:p14="http://schemas.microsoft.com/office/powerpoint/2010/main" val="3107162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02800D-7F10-46D7-81D9-770DF32F9F91}"/>
              </a:ext>
            </a:extLst>
          </p:cNvPr>
          <p:cNvSpPr>
            <a:spLocks noGrp="1"/>
          </p:cNvSpPr>
          <p:nvPr>
            <p:ph type="title"/>
          </p:nvPr>
        </p:nvSpPr>
        <p:spPr/>
        <p:txBody>
          <a:bodyPr>
            <a:normAutofit/>
          </a:bodyPr>
          <a:lstStyle/>
          <a:p>
            <a:r>
              <a:rPr lang="en-GB" sz="4400" dirty="0"/>
              <a:t>Colombia</a:t>
            </a:r>
          </a:p>
        </p:txBody>
      </p:sp>
    </p:spTree>
    <p:extLst>
      <p:ext uri="{BB962C8B-B14F-4D97-AF65-F5344CB8AC3E}">
        <p14:creationId xmlns:p14="http://schemas.microsoft.com/office/powerpoint/2010/main" val="129182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AA6E3A2-6A45-4BD0-A6E7-E2F3FC15ECA3}"/>
              </a:ext>
            </a:extLst>
          </p:cNvPr>
          <p:cNvSpPr>
            <a:spLocks noGrp="1"/>
          </p:cNvSpPr>
          <p:nvPr>
            <p:ph idx="1"/>
          </p:nvPr>
        </p:nvSpPr>
        <p:spPr>
          <a:xfrm>
            <a:off x="460587" y="1992239"/>
            <a:ext cx="6682335" cy="4327581"/>
          </a:xfrm>
        </p:spPr>
        <p:txBody>
          <a:bodyPr/>
          <a:lstStyle/>
          <a:p>
            <a:r>
              <a:rPr lang="es-AR" dirty="0" err="1"/>
              <a:t>Colombian</a:t>
            </a:r>
            <a:r>
              <a:rPr lang="es-AR" dirty="0"/>
              <a:t> </a:t>
            </a:r>
            <a:r>
              <a:rPr lang="es-AR" dirty="0" err="1"/>
              <a:t>firm</a:t>
            </a:r>
            <a:r>
              <a:rPr lang="es-AR" dirty="0"/>
              <a:t> leader in Profesional </a:t>
            </a:r>
            <a:r>
              <a:rPr lang="es-AR" dirty="0" err="1"/>
              <a:t>services</a:t>
            </a:r>
            <a:endParaRPr lang="es-AR" dirty="0"/>
          </a:p>
          <a:p>
            <a:r>
              <a:rPr lang="es-AR" dirty="0" err="1"/>
              <a:t>Experience</a:t>
            </a:r>
            <a:r>
              <a:rPr lang="es-AR" dirty="0"/>
              <a:t> </a:t>
            </a:r>
            <a:r>
              <a:rPr lang="en-US" dirty="0"/>
              <a:t>over </a:t>
            </a:r>
            <a:r>
              <a:rPr lang="en-US" b="1" dirty="0"/>
              <a:t>49 years</a:t>
            </a:r>
            <a:endParaRPr lang="en-US" dirty="0"/>
          </a:p>
          <a:p>
            <a:r>
              <a:rPr lang="en-US" dirty="0"/>
              <a:t>Offices in Bogotá and Medellin</a:t>
            </a:r>
          </a:p>
          <a:p>
            <a:r>
              <a:rPr lang="en-US" dirty="0"/>
              <a:t>With more than 160 professionals from different specialties</a:t>
            </a:r>
          </a:p>
          <a:p>
            <a:r>
              <a:rPr lang="en-US" dirty="0"/>
              <a:t>National and multinational clients of different sectors</a:t>
            </a:r>
          </a:p>
        </p:txBody>
      </p:sp>
      <p:sp>
        <p:nvSpPr>
          <p:cNvPr id="3" name="Título 2">
            <a:extLst>
              <a:ext uri="{FF2B5EF4-FFF2-40B4-BE49-F238E27FC236}">
                <a16:creationId xmlns:a16="http://schemas.microsoft.com/office/drawing/2014/main" id="{2F178064-4E97-4767-B77E-14E6AF7C6EA5}"/>
              </a:ext>
            </a:extLst>
          </p:cNvPr>
          <p:cNvSpPr>
            <a:spLocks noGrp="1"/>
          </p:cNvSpPr>
          <p:nvPr>
            <p:ph type="title"/>
          </p:nvPr>
        </p:nvSpPr>
        <p:spPr/>
        <p:txBody>
          <a:bodyPr/>
          <a:lstStyle/>
          <a:p>
            <a:r>
              <a:rPr lang="es-AR" dirty="0"/>
              <a:t>PKF - AMEZQUITA &amp; CIA SA</a:t>
            </a:r>
          </a:p>
        </p:txBody>
      </p:sp>
      <p:sp>
        <p:nvSpPr>
          <p:cNvPr id="8" name="object 3">
            <a:extLst>
              <a:ext uri="{FF2B5EF4-FFF2-40B4-BE49-F238E27FC236}">
                <a16:creationId xmlns:a16="http://schemas.microsoft.com/office/drawing/2014/main" id="{BA140E0D-CAF2-49D1-9F95-C119C6C38253}"/>
              </a:ext>
            </a:extLst>
          </p:cNvPr>
          <p:cNvSpPr/>
          <p:nvPr/>
        </p:nvSpPr>
        <p:spPr>
          <a:xfrm>
            <a:off x="7818782" y="1803011"/>
            <a:ext cx="4373217" cy="4327581"/>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68193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2899AE1-DE87-46B6-BB76-0E7575AC9B11}"/>
              </a:ext>
            </a:extLst>
          </p:cNvPr>
          <p:cNvSpPr>
            <a:spLocks noGrp="1"/>
          </p:cNvSpPr>
          <p:nvPr>
            <p:ph type="body" sz="quarter" idx="11"/>
          </p:nvPr>
        </p:nvSpPr>
        <p:spPr/>
        <p:txBody>
          <a:bodyPr/>
          <a:lstStyle/>
          <a:p>
            <a:r>
              <a:rPr lang="es-AR" dirty="0" err="1"/>
              <a:t>Our</a:t>
            </a:r>
            <a:r>
              <a:rPr lang="es-AR" dirty="0"/>
              <a:t> </a:t>
            </a:r>
            <a:r>
              <a:rPr lang="es-AR" dirty="0" err="1"/>
              <a:t>services</a:t>
            </a:r>
            <a:endParaRPr lang="es-AR" dirty="0"/>
          </a:p>
          <a:p>
            <a:pPr lvl="1"/>
            <a:r>
              <a:rPr lang="en-US" dirty="0"/>
              <a:t>Bookkeeping</a:t>
            </a:r>
          </a:p>
          <a:p>
            <a:pPr lvl="1"/>
            <a:r>
              <a:rPr lang="en-US" dirty="0"/>
              <a:t>Payroll Outsourcing</a:t>
            </a:r>
          </a:p>
          <a:p>
            <a:pPr lvl="1"/>
            <a:r>
              <a:rPr lang="en-US" dirty="0"/>
              <a:t>Tax compliance</a:t>
            </a:r>
          </a:p>
          <a:p>
            <a:pPr lvl="1"/>
            <a:r>
              <a:rPr lang="en-US" dirty="0"/>
              <a:t>Accounting and payroll  Advisory</a:t>
            </a:r>
          </a:p>
          <a:p>
            <a:pPr lvl="1"/>
            <a:r>
              <a:rPr lang="en-US" dirty="0"/>
              <a:t>Accounting and payroll diagnosis</a:t>
            </a:r>
          </a:p>
          <a:p>
            <a:pPr lvl="1"/>
            <a:r>
              <a:rPr lang="en-US" dirty="0"/>
              <a:t>Human resources support</a:t>
            </a:r>
          </a:p>
          <a:p>
            <a:pPr lvl="1"/>
            <a:r>
              <a:rPr lang="en-US" dirty="0"/>
              <a:t>Account Analysis</a:t>
            </a:r>
          </a:p>
        </p:txBody>
      </p:sp>
      <p:sp>
        <p:nvSpPr>
          <p:cNvPr id="3" name="Marcador de texto 2">
            <a:extLst>
              <a:ext uri="{FF2B5EF4-FFF2-40B4-BE49-F238E27FC236}">
                <a16:creationId xmlns:a16="http://schemas.microsoft.com/office/drawing/2014/main" id="{7A047254-56DF-4F75-8BA7-DF27A805E7BD}"/>
              </a:ext>
            </a:extLst>
          </p:cNvPr>
          <p:cNvSpPr>
            <a:spLocks noGrp="1"/>
          </p:cNvSpPr>
          <p:nvPr>
            <p:ph type="body" sz="quarter" idx="12"/>
          </p:nvPr>
        </p:nvSpPr>
        <p:spPr>
          <a:xfrm>
            <a:off x="6454552" y="2012342"/>
            <a:ext cx="2609850" cy="4414839"/>
          </a:xfrm>
        </p:spPr>
        <p:txBody>
          <a:bodyPr/>
          <a:lstStyle/>
          <a:p>
            <a:endParaRPr lang="en-US" sz="2400" dirty="0"/>
          </a:p>
          <a:p>
            <a:pPr marL="0" indent="0">
              <a:buNone/>
            </a:pPr>
            <a:r>
              <a:rPr lang="en-US" sz="2400" dirty="0"/>
              <a:t>… in Outsourcing processes guarantees the productivity of your company and helps mitigate risks</a:t>
            </a:r>
            <a:endParaRPr lang="es-AR" sz="2400" dirty="0"/>
          </a:p>
        </p:txBody>
      </p:sp>
      <p:sp>
        <p:nvSpPr>
          <p:cNvPr id="4" name="Título 3">
            <a:extLst>
              <a:ext uri="{FF2B5EF4-FFF2-40B4-BE49-F238E27FC236}">
                <a16:creationId xmlns:a16="http://schemas.microsoft.com/office/drawing/2014/main" id="{9D5EAFC1-782B-4B31-955C-110E8C3B3162}"/>
              </a:ext>
            </a:extLst>
          </p:cNvPr>
          <p:cNvSpPr>
            <a:spLocks noGrp="1"/>
          </p:cNvSpPr>
          <p:nvPr>
            <p:ph type="title"/>
          </p:nvPr>
        </p:nvSpPr>
        <p:spPr/>
        <p:txBody>
          <a:bodyPr/>
          <a:lstStyle/>
          <a:p>
            <a:r>
              <a:rPr lang="es-AR" dirty="0"/>
              <a:t>PKF - AMEZQUITA &amp; CIA SA</a:t>
            </a:r>
          </a:p>
        </p:txBody>
      </p:sp>
      <p:pic>
        <p:nvPicPr>
          <p:cNvPr id="5" name="Imagen 4">
            <a:extLst>
              <a:ext uri="{FF2B5EF4-FFF2-40B4-BE49-F238E27FC236}">
                <a16:creationId xmlns:a16="http://schemas.microsoft.com/office/drawing/2014/main" id="{CF794DAE-DD37-459B-ACF5-80D54DAC0C18}"/>
              </a:ext>
            </a:extLst>
          </p:cNvPr>
          <p:cNvPicPr>
            <a:picLocks noChangeAspect="1"/>
          </p:cNvPicPr>
          <p:nvPr/>
        </p:nvPicPr>
        <p:blipFill>
          <a:blip r:embed="rId2"/>
          <a:stretch>
            <a:fillRect/>
          </a:stretch>
        </p:blipFill>
        <p:spPr>
          <a:xfrm>
            <a:off x="9111358" y="2509548"/>
            <a:ext cx="2089776" cy="3653295"/>
          </a:xfrm>
          <a:prstGeom prst="rect">
            <a:avLst/>
          </a:prstGeom>
        </p:spPr>
      </p:pic>
      <p:sp>
        <p:nvSpPr>
          <p:cNvPr id="8" name="Marcador de texto 2">
            <a:extLst>
              <a:ext uri="{FF2B5EF4-FFF2-40B4-BE49-F238E27FC236}">
                <a16:creationId xmlns:a16="http://schemas.microsoft.com/office/drawing/2014/main" id="{6F7AA973-FFF7-4ACB-AD8A-838419A3D3FA}"/>
              </a:ext>
            </a:extLst>
          </p:cNvPr>
          <p:cNvSpPr txBox="1">
            <a:spLocks/>
          </p:cNvSpPr>
          <p:nvPr/>
        </p:nvSpPr>
        <p:spPr>
          <a:xfrm>
            <a:off x="7212984" y="1889659"/>
            <a:ext cx="3796749" cy="748580"/>
          </a:xfrm>
          <a:prstGeom prst="rect">
            <a:avLst/>
          </a:prstGeom>
        </p:spPr>
        <p:txBody>
          <a:bodyPr vert="horz"/>
          <a:lstStyle>
            <a:lvl1pPr marL="457189" indent="-457189" algn="l" defTabSz="609585" rtl="0" eaLnBrk="1" fontAlgn="base" hangingPunct="1">
              <a:spcBef>
                <a:spcPct val="20000"/>
              </a:spcBef>
              <a:spcAft>
                <a:spcPct val="0"/>
              </a:spcAft>
              <a:buClr>
                <a:srgbClr val="99006B"/>
              </a:buClr>
              <a:buFont typeface="Arial"/>
              <a:buChar char="•"/>
              <a:defRPr sz="2667" kern="1200">
                <a:solidFill>
                  <a:schemeClr val="tx1">
                    <a:lumMod val="75000"/>
                    <a:lumOff val="25000"/>
                  </a:schemeClr>
                </a:solidFill>
                <a:latin typeface="Arial"/>
                <a:ea typeface="ＭＳ Ｐゴシック" charset="0"/>
                <a:cs typeface="Arial"/>
              </a:defRPr>
            </a:lvl1pPr>
            <a:lvl2pPr marL="990575" indent="-380990" algn="l" defTabSz="609585" rtl="0" eaLnBrk="1" fontAlgn="base" hangingPunct="1">
              <a:spcBef>
                <a:spcPct val="20000"/>
              </a:spcBef>
              <a:spcAft>
                <a:spcPct val="0"/>
              </a:spcAft>
              <a:buClr>
                <a:srgbClr val="99006B"/>
              </a:buClr>
              <a:buFont typeface="Arial" charset="0"/>
              <a:buChar char="–"/>
              <a:defRPr sz="2400" kern="1200">
                <a:solidFill>
                  <a:schemeClr val="tx1">
                    <a:lumMod val="75000"/>
                    <a:lumOff val="25000"/>
                  </a:schemeClr>
                </a:solidFill>
                <a:latin typeface="Arial"/>
                <a:ea typeface="ＭＳ Ｐゴシック" charset="0"/>
                <a:cs typeface="Arial"/>
              </a:defRPr>
            </a:lvl2pPr>
            <a:lvl3pPr marL="1523962" indent="-304792" algn="l" defTabSz="609585" rtl="0" eaLnBrk="1" fontAlgn="base" hangingPunct="1">
              <a:spcBef>
                <a:spcPct val="20000"/>
              </a:spcBef>
              <a:spcAft>
                <a:spcPct val="0"/>
              </a:spcAft>
              <a:buClr>
                <a:srgbClr val="99006B"/>
              </a:buClr>
              <a:buSzPct val="80000"/>
              <a:buFont typeface="Arial"/>
              <a:buChar char="•"/>
              <a:defRPr sz="2133" kern="1200">
                <a:solidFill>
                  <a:schemeClr val="tx1">
                    <a:lumMod val="75000"/>
                    <a:lumOff val="25000"/>
                  </a:schemeClr>
                </a:solidFill>
                <a:latin typeface="Arial"/>
                <a:ea typeface="ＭＳ Ｐゴシック" charset="0"/>
                <a:cs typeface="Arial"/>
              </a:defRPr>
            </a:lvl3pPr>
            <a:lvl4pPr marL="2133547" indent="-304792" algn="l" defTabSz="609585" rtl="0" eaLnBrk="1" fontAlgn="base" hangingPunct="1">
              <a:spcBef>
                <a:spcPct val="20000"/>
              </a:spcBef>
              <a:spcAft>
                <a:spcPct val="0"/>
              </a:spcAft>
              <a:buClr>
                <a:srgbClr val="99006B"/>
              </a:buClr>
              <a:buFont typeface="Arial" charset="0"/>
              <a:buChar char="–"/>
              <a:defRPr sz="1867" kern="1200">
                <a:solidFill>
                  <a:schemeClr val="tx1">
                    <a:lumMod val="75000"/>
                    <a:lumOff val="25000"/>
                  </a:schemeClr>
                </a:solidFill>
                <a:latin typeface="Arial"/>
                <a:ea typeface="ＭＳ Ｐゴシック" charset="0"/>
                <a:cs typeface="Arial"/>
              </a:defRPr>
            </a:lvl4pPr>
            <a:lvl5pPr marL="2743131" indent="-304792" algn="l" defTabSz="609585" rtl="0" eaLnBrk="1" fontAlgn="base" hangingPunct="1">
              <a:spcBef>
                <a:spcPct val="20000"/>
              </a:spcBef>
              <a:spcAft>
                <a:spcPct val="0"/>
              </a:spcAft>
              <a:buClr>
                <a:srgbClr val="99006B"/>
              </a:buClr>
              <a:buFont typeface="Arial" charset="0"/>
              <a:buChar char="»"/>
              <a:defRPr sz="1600" kern="1200">
                <a:solidFill>
                  <a:schemeClr val="tx1">
                    <a:lumMod val="75000"/>
                    <a:lumOff val="25000"/>
                  </a:schemeClr>
                </a:solidFill>
                <a:latin typeface="Arial"/>
                <a:ea typeface="ＭＳ Ｐゴシック"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400" dirty="0"/>
              <a:t>Our methodology…</a:t>
            </a:r>
            <a:endParaRPr lang="es-AR" sz="2400" dirty="0"/>
          </a:p>
        </p:txBody>
      </p:sp>
    </p:spTree>
    <p:extLst>
      <p:ext uri="{BB962C8B-B14F-4D97-AF65-F5344CB8AC3E}">
        <p14:creationId xmlns:p14="http://schemas.microsoft.com/office/powerpoint/2010/main" val="4273877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ADDDFD5-29DE-48BC-9553-511A9194F673}"/>
              </a:ext>
            </a:extLst>
          </p:cNvPr>
          <p:cNvSpPr>
            <a:spLocks noGrp="1"/>
          </p:cNvSpPr>
          <p:nvPr>
            <p:ph type="title"/>
          </p:nvPr>
        </p:nvSpPr>
        <p:spPr/>
        <p:txBody>
          <a:bodyPr/>
          <a:lstStyle/>
          <a:p>
            <a:r>
              <a:rPr lang="es-AR" dirty="0"/>
              <a:t>PKF - AMEZQUITA &amp; CIA SA</a:t>
            </a:r>
          </a:p>
        </p:txBody>
      </p:sp>
      <p:sp>
        <p:nvSpPr>
          <p:cNvPr id="7" name="Marcador de texto 2">
            <a:extLst>
              <a:ext uri="{FF2B5EF4-FFF2-40B4-BE49-F238E27FC236}">
                <a16:creationId xmlns:a16="http://schemas.microsoft.com/office/drawing/2014/main" id="{AF780A88-516D-4747-9C15-89A71FAF599A}"/>
              </a:ext>
            </a:extLst>
          </p:cNvPr>
          <p:cNvSpPr txBox="1">
            <a:spLocks/>
          </p:cNvSpPr>
          <p:nvPr/>
        </p:nvSpPr>
        <p:spPr>
          <a:xfrm>
            <a:off x="6038019" y="1995693"/>
            <a:ext cx="5400516" cy="4414839"/>
          </a:xfrm>
          <a:prstGeom prst="rect">
            <a:avLst/>
          </a:prstGeom>
        </p:spPr>
        <p:txBody>
          <a:bodyPr vert="horz"/>
          <a:lstStyle>
            <a:lvl1pPr marL="457189" indent="-457189" algn="l" defTabSz="609585" rtl="0" eaLnBrk="1" fontAlgn="base" hangingPunct="1">
              <a:spcBef>
                <a:spcPct val="20000"/>
              </a:spcBef>
              <a:spcAft>
                <a:spcPct val="0"/>
              </a:spcAft>
              <a:buClr>
                <a:srgbClr val="99006B"/>
              </a:buClr>
              <a:buFont typeface="Arial"/>
              <a:buChar char="•"/>
              <a:defRPr sz="2667" kern="1200">
                <a:solidFill>
                  <a:schemeClr val="tx1">
                    <a:lumMod val="75000"/>
                    <a:lumOff val="25000"/>
                  </a:schemeClr>
                </a:solidFill>
                <a:latin typeface="Arial"/>
                <a:ea typeface="ＭＳ Ｐゴシック" charset="0"/>
                <a:cs typeface="Arial"/>
              </a:defRPr>
            </a:lvl1pPr>
            <a:lvl2pPr marL="990575" indent="-380990" algn="l" defTabSz="609585" rtl="0" eaLnBrk="1" fontAlgn="base" hangingPunct="1">
              <a:spcBef>
                <a:spcPct val="20000"/>
              </a:spcBef>
              <a:spcAft>
                <a:spcPct val="0"/>
              </a:spcAft>
              <a:buClr>
                <a:srgbClr val="99006B"/>
              </a:buClr>
              <a:buFont typeface="Arial" charset="0"/>
              <a:buChar char="–"/>
              <a:defRPr sz="2400" kern="1200">
                <a:solidFill>
                  <a:schemeClr val="tx1">
                    <a:lumMod val="75000"/>
                    <a:lumOff val="25000"/>
                  </a:schemeClr>
                </a:solidFill>
                <a:latin typeface="Arial"/>
                <a:ea typeface="ＭＳ Ｐゴシック" charset="0"/>
                <a:cs typeface="Arial"/>
              </a:defRPr>
            </a:lvl2pPr>
            <a:lvl3pPr marL="1523962" indent="-304792" algn="l" defTabSz="609585" rtl="0" eaLnBrk="1" fontAlgn="base" hangingPunct="1">
              <a:spcBef>
                <a:spcPct val="20000"/>
              </a:spcBef>
              <a:spcAft>
                <a:spcPct val="0"/>
              </a:spcAft>
              <a:buClr>
                <a:srgbClr val="99006B"/>
              </a:buClr>
              <a:buSzPct val="80000"/>
              <a:buFont typeface="Arial"/>
              <a:buChar char="•"/>
              <a:defRPr sz="2133" kern="1200">
                <a:solidFill>
                  <a:schemeClr val="tx1">
                    <a:lumMod val="75000"/>
                    <a:lumOff val="25000"/>
                  </a:schemeClr>
                </a:solidFill>
                <a:latin typeface="Arial"/>
                <a:ea typeface="ＭＳ Ｐゴシック" charset="0"/>
                <a:cs typeface="Arial"/>
              </a:defRPr>
            </a:lvl3pPr>
            <a:lvl4pPr marL="2133547" indent="-304792" algn="l" defTabSz="609585" rtl="0" eaLnBrk="1" fontAlgn="base" hangingPunct="1">
              <a:spcBef>
                <a:spcPct val="20000"/>
              </a:spcBef>
              <a:spcAft>
                <a:spcPct val="0"/>
              </a:spcAft>
              <a:buClr>
                <a:srgbClr val="99006B"/>
              </a:buClr>
              <a:buFont typeface="Arial" charset="0"/>
              <a:buChar char="–"/>
              <a:defRPr sz="1867" kern="1200">
                <a:solidFill>
                  <a:schemeClr val="tx1">
                    <a:lumMod val="75000"/>
                    <a:lumOff val="25000"/>
                  </a:schemeClr>
                </a:solidFill>
                <a:latin typeface="Arial"/>
                <a:ea typeface="ＭＳ Ｐゴシック" charset="0"/>
                <a:cs typeface="Arial"/>
              </a:defRPr>
            </a:lvl4pPr>
            <a:lvl5pPr marL="2743131" indent="-304792" algn="l" defTabSz="609585" rtl="0" eaLnBrk="1" fontAlgn="base" hangingPunct="1">
              <a:spcBef>
                <a:spcPct val="20000"/>
              </a:spcBef>
              <a:spcAft>
                <a:spcPct val="0"/>
              </a:spcAft>
              <a:buClr>
                <a:srgbClr val="99006B"/>
              </a:buClr>
              <a:buFont typeface="Arial" charset="0"/>
              <a:buChar char="»"/>
              <a:defRPr sz="1600" kern="1200">
                <a:solidFill>
                  <a:schemeClr val="tx1">
                    <a:lumMod val="75000"/>
                    <a:lumOff val="25000"/>
                  </a:schemeClr>
                </a:solidFill>
                <a:latin typeface="Arial"/>
                <a:ea typeface="ＭＳ Ｐゴシック"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a:buNone/>
            </a:pPr>
            <a:r>
              <a:rPr lang="en-GB" altLang="es-AR" sz="2000" b="1" dirty="0">
                <a:solidFill>
                  <a:schemeClr val="tx1"/>
                </a:solidFill>
                <a:latin typeface="Arial" panose="020B0604020202020204" pitchFamily="34" charset="0"/>
                <a:cs typeface="Arial" panose="020B0604020202020204" pitchFamily="34" charset="0"/>
              </a:rPr>
              <a:t>Bogotá</a:t>
            </a:r>
          </a:p>
          <a:p>
            <a:pPr marL="0" indent="0">
              <a:buFont typeface="Arial"/>
              <a:buNone/>
            </a:pPr>
            <a:r>
              <a:rPr lang="en-GB" altLang="es-AR" sz="1800" dirty="0">
                <a:solidFill>
                  <a:schemeClr val="tx1"/>
                </a:solidFill>
                <a:latin typeface="Arial" panose="020B0604020202020204" pitchFamily="34" charset="0"/>
                <a:cs typeface="Arial" panose="020B0604020202020204" pitchFamily="34" charset="0"/>
              </a:rPr>
              <a:t>Calle 37 No. 24-28</a:t>
            </a:r>
          </a:p>
          <a:p>
            <a:pPr marL="0" indent="0">
              <a:spcBef>
                <a:spcPts val="0"/>
              </a:spcBef>
              <a:buNone/>
            </a:pPr>
            <a:r>
              <a:rPr lang="en-GB" altLang="es-AR" sz="1800" dirty="0">
                <a:solidFill>
                  <a:schemeClr val="tx1"/>
                </a:solidFill>
                <a:latin typeface="Arial" panose="020B0604020202020204" pitchFamily="34" charset="0"/>
                <a:cs typeface="Arial" panose="020B0604020202020204" pitchFamily="34" charset="0"/>
              </a:rPr>
              <a:t>Bogotá</a:t>
            </a:r>
            <a:br>
              <a:rPr lang="en-GB" altLang="es-AR" sz="1800" dirty="0">
                <a:solidFill>
                  <a:schemeClr val="tx1"/>
                </a:solidFill>
                <a:latin typeface="Arial" panose="020B0604020202020204" pitchFamily="34" charset="0"/>
                <a:cs typeface="Arial" panose="020B0604020202020204" pitchFamily="34" charset="0"/>
              </a:rPr>
            </a:br>
            <a:r>
              <a:rPr lang="en-GB" altLang="es-AR" sz="1800" dirty="0">
                <a:solidFill>
                  <a:schemeClr val="tx1"/>
                </a:solidFill>
                <a:latin typeface="Arial" panose="020B0604020202020204" pitchFamily="34" charset="0"/>
                <a:cs typeface="Arial" panose="020B0604020202020204" pitchFamily="34" charset="0"/>
              </a:rPr>
              <a:t>Phone: +57 -(1) 2087500</a:t>
            </a:r>
            <a:br>
              <a:rPr lang="en-GB" altLang="es-AR" sz="1800" dirty="0">
                <a:solidFill>
                  <a:schemeClr val="tx1"/>
                </a:solidFill>
                <a:ea typeface="Geneva" panose="020B0503030404040204" pitchFamily="34" charset="0"/>
              </a:rPr>
            </a:br>
            <a:br>
              <a:rPr lang="en-GB" altLang="es-AR" sz="1800" dirty="0">
                <a:solidFill>
                  <a:schemeClr val="tx1"/>
                </a:solidFill>
                <a:ea typeface="Geneva" panose="020B0503030404040204" pitchFamily="34" charset="0"/>
              </a:rPr>
            </a:br>
            <a:endParaRPr lang="en-GB" altLang="es-AR" sz="1800" dirty="0">
              <a:solidFill>
                <a:schemeClr val="tx1"/>
              </a:solidFill>
              <a:ea typeface="Geneva" panose="020B0503030404040204" pitchFamily="34" charset="0"/>
            </a:endParaRPr>
          </a:p>
          <a:p>
            <a:pPr marL="0" indent="0">
              <a:buFont typeface="Arial"/>
              <a:buNone/>
            </a:pPr>
            <a:endParaRPr lang="en-GB" altLang="es-AR" sz="1800" dirty="0">
              <a:solidFill>
                <a:schemeClr val="tx1"/>
              </a:solidFill>
              <a:ea typeface="Geneva" panose="020B0503030404040204" pitchFamily="34" charset="0"/>
            </a:endParaRPr>
          </a:p>
          <a:p>
            <a:pPr marL="0" indent="0">
              <a:buNone/>
            </a:pPr>
            <a:endParaRPr lang="es-ES" sz="1800" dirty="0">
              <a:solidFill>
                <a:srgbClr val="333333"/>
              </a:solidFill>
              <a:latin typeface="HelveticaNeueLT Std Med" panose="020B0604020202020204" pitchFamily="34" charset="0"/>
              <a:cs typeface="Helvetica"/>
            </a:endParaRPr>
          </a:p>
          <a:p>
            <a:pPr marL="0" indent="0">
              <a:buNone/>
            </a:pPr>
            <a:endParaRPr lang="es-ES" sz="1800" dirty="0">
              <a:solidFill>
                <a:srgbClr val="333333"/>
              </a:solidFill>
              <a:latin typeface="HelveticaNeueLT Std Med" panose="020B0604020202020204" pitchFamily="34" charset="0"/>
              <a:cs typeface="Helvetica"/>
            </a:endParaRPr>
          </a:p>
          <a:p>
            <a:pPr marL="0" indent="0">
              <a:buNone/>
            </a:pPr>
            <a:endParaRPr lang="es-ES" sz="1800" dirty="0">
              <a:solidFill>
                <a:srgbClr val="333333"/>
              </a:solidFill>
              <a:latin typeface="HelveticaNeueLT Std Med" panose="020B0604020202020204" pitchFamily="34" charset="0"/>
              <a:cs typeface="Helvetica"/>
            </a:endParaRPr>
          </a:p>
          <a:p>
            <a:pPr marL="0" indent="0">
              <a:buNone/>
            </a:pPr>
            <a:endParaRPr lang="es-ES" sz="1800" dirty="0">
              <a:solidFill>
                <a:srgbClr val="333333"/>
              </a:solidFill>
              <a:latin typeface="HelveticaNeueLT Std Med" panose="020B0604020202020204" pitchFamily="34" charset="0"/>
              <a:cs typeface="Helvetica"/>
            </a:endParaRPr>
          </a:p>
          <a:p>
            <a:pPr marL="0" indent="0">
              <a:buNone/>
            </a:pPr>
            <a:endParaRPr lang="es-ES" sz="1800" dirty="0">
              <a:solidFill>
                <a:srgbClr val="333333"/>
              </a:solidFill>
              <a:latin typeface="HelveticaNeueLT Std Med" panose="020B0604020202020204" pitchFamily="34" charset="0"/>
              <a:cs typeface="Helvetica"/>
            </a:endParaRPr>
          </a:p>
          <a:p>
            <a:pPr marL="0" indent="0">
              <a:buClr>
                <a:srgbClr val="FF0000"/>
              </a:buClr>
              <a:buNone/>
            </a:pPr>
            <a:r>
              <a:rPr lang="es-ES" sz="2000" b="1" i="1" dirty="0">
                <a:solidFill>
                  <a:schemeClr val="bg2"/>
                </a:solidFill>
              </a:rPr>
              <a:t>www.amezquita.com.co</a:t>
            </a:r>
          </a:p>
          <a:p>
            <a:pPr marL="0" indent="0">
              <a:buFont typeface="Arial"/>
              <a:buNone/>
            </a:pPr>
            <a:br>
              <a:rPr lang="en-GB" altLang="es-AR" sz="2000" dirty="0">
                <a:solidFill>
                  <a:schemeClr val="tx1"/>
                </a:solidFill>
                <a:ea typeface="Geneva" panose="020B0503030404040204" pitchFamily="34" charset="0"/>
              </a:rPr>
            </a:br>
            <a:endParaRPr lang="en-GB" altLang="es-AR" sz="2000" dirty="0">
              <a:solidFill>
                <a:schemeClr val="tx1"/>
              </a:solidFill>
              <a:ea typeface="Geneva" panose="020B0503030404040204" pitchFamily="34" charset="0"/>
            </a:endParaRPr>
          </a:p>
          <a:p>
            <a:pPr marL="0" indent="0">
              <a:buFont typeface="Arial"/>
              <a:buNone/>
            </a:pPr>
            <a:endParaRPr lang="es-AR" dirty="0"/>
          </a:p>
        </p:txBody>
      </p:sp>
      <p:sp>
        <p:nvSpPr>
          <p:cNvPr id="8" name="CuadroTexto 7">
            <a:extLst>
              <a:ext uri="{FF2B5EF4-FFF2-40B4-BE49-F238E27FC236}">
                <a16:creationId xmlns:a16="http://schemas.microsoft.com/office/drawing/2014/main" id="{F9E07425-C24D-41E3-892D-E0DB4E628673}"/>
              </a:ext>
            </a:extLst>
          </p:cNvPr>
          <p:cNvSpPr txBox="1"/>
          <p:nvPr/>
        </p:nvSpPr>
        <p:spPr>
          <a:xfrm>
            <a:off x="460587" y="1995693"/>
            <a:ext cx="5400516" cy="2423740"/>
          </a:xfrm>
          <a:prstGeom prst="rect">
            <a:avLst/>
          </a:prstGeom>
          <a:noFill/>
        </p:spPr>
        <p:txBody>
          <a:bodyPr wrap="square" rtlCol="0">
            <a:spAutoFit/>
          </a:bodyPr>
          <a:lstStyle/>
          <a:p>
            <a:r>
              <a:rPr lang="es-AR" sz="2670" dirty="0" err="1"/>
              <a:t>Contact</a:t>
            </a:r>
            <a:r>
              <a:rPr lang="es-AR" sz="2670" dirty="0"/>
              <a:t>: Vivian Amézquita</a:t>
            </a:r>
          </a:p>
          <a:p>
            <a:r>
              <a:rPr lang="es-AR" sz="2670" dirty="0">
                <a:hlinkClick r:id="rId2"/>
              </a:rPr>
              <a:t>avivian@amezquita.com.co</a:t>
            </a:r>
            <a:r>
              <a:rPr lang="es-AR" sz="2670" dirty="0"/>
              <a:t> </a:t>
            </a:r>
          </a:p>
          <a:p>
            <a:endParaRPr lang="es-AR" sz="2670" dirty="0"/>
          </a:p>
          <a:p>
            <a:r>
              <a:rPr lang="es-AR" sz="2670" dirty="0"/>
              <a:t>Diana Gutiérrez</a:t>
            </a:r>
          </a:p>
          <a:p>
            <a:r>
              <a:rPr lang="es-AR" sz="2670" dirty="0">
                <a:hlinkClick r:id="rId3"/>
              </a:rPr>
              <a:t>gdiana@amezquita.com.co</a:t>
            </a:r>
            <a:r>
              <a:rPr lang="es-AR" sz="2670" dirty="0"/>
              <a:t> </a:t>
            </a:r>
          </a:p>
          <a:p>
            <a:endParaRPr lang="es-AR" dirty="0"/>
          </a:p>
        </p:txBody>
      </p:sp>
    </p:spTree>
    <p:extLst>
      <p:ext uri="{BB962C8B-B14F-4D97-AF65-F5344CB8AC3E}">
        <p14:creationId xmlns:p14="http://schemas.microsoft.com/office/powerpoint/2010/main" val="2077651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0612A5-25A1-4EF7-B0C2-23FAB5819F41}"/>
              </a:ext>
            </a:extLst>
          </p:cNvPr>
          <p:cNvSpPr>
            <a:spLocks noGrp="1"/>
          </p:cNvSpPr>
          <p:nvPr>
            <p:ph type="title"/>
          </p:nvPr>
        </p:nvSpPr>
        <p:spPr/>
        <p:txBody>
          <a:bodyPr/>
          <a:lstStyle/>
          <a:p>
            <a:r>
              <a:rPr lang="en-US" sz="4400" dirty="0"/>
              <a:t>Ecuador</a:t>
            </a:r>
            <a:endParaRPr lang="en-GB" sz="4400" dirty="0"/>
          </a:p>
        </p:txBody>
      </p:sp>
    </p:spTree>
    <p:extLst>
      <p:ext uri="{BB962C8B-B14F-4D97-AF65-F5344CB8AC3E}">
        <p14:creationId xmlns:p14="http://schemas.microsoft.com/office/powerpoint/2010/main" val="1001312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1647715-5D38-4183-BC3B-28DF1C598AFC}"/>
              </a:ext>
            </a:extLst>
          </p:cNvPr>
          <p:cNvSpPr>
            <a:spLocks noGrp="1"/>
          </p:cNvSpPr>
          <p:nvPr>
            <p:ph idx="1"/>
          </p:nvPr>
        </p:nvSpPr>
        <p:spPr>
          <a:xfrm>
            <a:off x="460587" y="1992239"/>
            <a:ext cx="5449883" cy="4327581"/>
          </a:xfrm>
        </p:spPr>
        <p:txBody>
          <a:bodyPr/>
          <a:lstStyle/>
          <a:p>
            <a:pPr marL="182880" indent="-182880">
              <a:buClr>
                <a:schemeClr val="tx2"/>
              </a:buClr>
              <a:buFont typeface="Arial" panose="020B0604020202020204" pitchFamily="34" charset="0"/>
              <a:buChar char="•"/>
            </a:pPr>
            <a:r>
              <a:rPr lang="en-GB" sz="2400" dirty="0"/>
              <a:t>Worldwide network in accounting and business advisory services</a:t>
            </a:r>
          </a:p>
          <a:p>
            <a:pPr marL="182880" indent="-182880">
              <a:buClr>
                <a:schemeClr val="tx2"/>
              </a:buClr>
              <a:buFont typeface="Arial" panose="020B0604020202020204" pitchFamily="34" charset="0"/>
              <a:buChar char="•"/>
            </a:pPr>
            <a:r>
              <a:rPr lang="en-GB" sz="2400" dirty="0"/>
              <a:t>More than $1 billion aggregate fee income</a:t>
            </a:r>
          </a:p>
          <a:p>
            <a:pPr marL="182880" indent="-182880">
              <a:buClr>
                <a:schemeClr val="tx2"/>
              </a:buClr>
              <a:buFont typeface="Arial" panose="020B0604020202020204" pitchFamily="34" charset="0"/>
              <a:buChar char="•"/>
            </a:pPr>
            <a:r>
              <a:rPr lang="en-GB" sz="2400" dirty="0"/>
              <a:t>Network of member firms in 5 regions</a:t>
            </a:r>
          </a:p>
          <a:p>
            <a:pPr marL="182880" indent="-182880">
              <a:buClr>
                <a:schemeClr val="tx2"/>
              </a:buClr>
              <a:buFont typeface="Arial" panose="020B0604020202020204" pitchFamily="34" charset="0"/>
              <a:buChar char="•"/>
            </a:pPr>
            <a:r>
              <a:rPr lang="en-GB" sz="2400" dirty="0"/>
              <a:t>More than 400 offices in 150 countries</a:t>
            </a:r>
          </a:p>
          <a:p>
            <a:pPr marL="182880" indent="-182880">
              <a:buClr>
                <a:schemeClr val="tx2"/>
              </a:buClr>
              <a:buFont typeface="Arial" panose="020B0604020202020204" pitchFamily="34" charset="0"/>
              <a:buChar char="•"/>
            </a:pPr>
            <a:r>
              <a:rPr lang="en-GB" sz="2400" dirty="0"/>
              <a:t>14,000 staff</a:t>
            </a:r>
            <a:endParaRPr lang="es-AR" sz="2400" dirty="0"/>
          </a:p>
        </p:txBody>
      </p:sp>
      <p:sp>
        <p:nvSpPr>
          <p:cNvPr id="3" name="Título 2">
            <a:extLst>
              <a:ext uri="{FF2B5EF4-FFF2-40B4-BE49-F238E27FC236}">
                <a16:creationId xmlns:a16="http://schemas.microsoft.com/office/drawing/2014/main" id="{914C64EA-9260-4789-B930-5334E04EBABC}"/>
              </a:ext>
            </a:extLst>
          </p:cNvPr>
          <p:cNvSpPr>
            <a:spLocks noGrp="1"/>
          </p:cNvSpPr>
          <p:nvPr>
            <p:ph type="title"/>
          </p:nvPr>
        </p:nvSpPr>
        <p:spPr/>
        <p:txBody>
          <a:bodyPr/>
          <a:lstStyle/>
          <a:p>
            <a:r>
              <a:rPr lang="es-AR" dirty="0"/>
              <a:t>PKF Global Network</a:t>
            </a:r>
          </a:p>
        </p:txBody>
      </p:sp>
      <p:pic>
        <p:nvPicPr>
          <p:cNvPr id="4" name="Picture 6" descr="Screen Shot 2560-07-21 at 11.50.12 PM.png">
            <a:extLst>
              <a:ext uri="{FF2B5EF4-FFF2-40B4-BE49-F238E27FC236}">
                <a16:creationId xmlns:a16="http://schemas.microsoft.com/office/drawing/2014/main" id="{BF41DE42-C406-41AA-81F5-7D96BF694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893" y="5602280"/>
            <a:ext cx="4486275" cy="838200"/>
          </a:xfrm>
          <a:prstGeom prst="rect">
            <a:avLst/>
          </a:prstGeom>
        </p:spPr>
      </p:pic>
      <p:pic>
        <p:nvPicPr>
          <p:cNvPr id="6" name="Marcador de contenido 3">
            <a:extLst>
              <a:ext uri="{FF2B5EF4-FFF2-40B4-BE49-F238E27FC236}">
                <a16:creationId xmlns:a16="http://schemas.microsoft.com/office/drawing/2014/main" id="{D323A201-14FB-4320-97DD-25E333BFC6B1}"/>
              </a:ext>
            </a:extLst>
          </p:cNvPr>
          <p:cNvPicPr>
            <a:picLocks noChangeAspect="1"/>
          </p:cNvPicPr>
          <p:nvPr/>
        </p:nvPicPr>
        <p:blipFill>
          <a:blip r:embed="rId3"/>
          <a:srcRect l="17890" r="17890"/>
          <a:stretch>
            <a:fillRect/>
          </a:stretch>
        </p:blipFill>
        <p:spPr>
          <a:xfrm>
            <a:off x="6157792" y="1913145"/>
            <a:ext cx="5357451" cy="4406675"/>
          </a:xfrm>
          <a:prstGeom prst="rect">
            <a:avLst/>
          </a:prstGeom>
        </p:spPr>
      </p:pic>
      <p:pic>
        <p:nvPicPr>
          <p:cNvPr id="7" name="Imagen 6">
            <a:extLst>
              <a:ext uri="{FF2B5EF4-FFF2-40B4-BE49-F238E27FC236}">
                <a16:creationId xmlns:a16="http://schemas.microsoft.com/office/drawing/2014/main" id="{E57E8123-2F1E-474E-84CA-2F8D651E4C39}"/>
              </a:ext>
            </a:extLst>
          </p:cNvPr>
          <p:cNvPicPr>
            <a:picLocks noChangeAspect="1"/>
          </p:cNvPicPr>
          <p:nvPr/>
        </p:nvPicPr>
        <p:blipFill>
          <a:blip r:embed="rId4"/>
          <a:stretch>
            <a:fillRect/>
          </a:stretch>
        </p:blipFill>
        <p:spPr>
          <a:xfrm>
            <a:off x="243456" y="111975"/>
            <a:ext cx="1030313" cy="944962"/>
          </a:xfrm>
          <a:prstGeom prst="rect">
            <a:avLst/>
          </a:prstGeom>
        </p:spPr>
      </p:pic>
    </p:spTree>
    <p:extLst>
      <p:ext uri="{BB962C8B-B14F-4D97-AF65-F5344CB8AC3E}">
        <p14:creationId xmlns:p14="http://schemas.microsoft.com/office/powerpoint/2010/main" val="804643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622C280-137E-45A5-816F-11B09C970092}"/>
              </a:ext>
            </a:extLst>
          </p:cNvPr>
          <p:cNvSpPr>
            <a:spLocks noGrp="1"/>
          </p:cNvSpPr>
          <p:nvPr>
            <p:ph idx="1"/>
          </p:nvPr>
        </p:nvSpPr>
        <p:spPr/>
        <p:txBody>
          <a:bodyPr/>
          <a:lstStyle/>
          <a:p>
            <a:r>
              <a:rPr lang="en-US" dirty="0"/>
              <a:t>More than </a:t>
            </a:r>
            <a:r>
              <a:rPr lang="en-US" b="1" dirty="0">
                <a:solidFill>
                  <a:schemeClr val="bg2"/>
                </a:solidFill>
              </a:rPr>
              <a:t>40</a:t>
            </a:r>
            <a:r>
              <a:rPr lang="en-US" dirty="0"/>
              <a:t> years in the market</a:t>
            </a:r>
          </a:p>
          <a:p>
            <a:r>
              <a:rPr lang="en-US" dirty="0"/>
              <a:t>Offices in </a:t>
            </a:r>
            <a:r>
              <a:rPr lang="en-US" b="1" dirty="0">
                <a:solidFill>
                  <a:schemeClr val="bg2"/>
                </a:solidFill>
              </a:rPr>
              <a:t>Guayaquil </a:t>
            </a:r>
            <a:r>
              <a:rPr lang="en-US" dirty="0"/>
              <a:t>and </a:t>
            </a:r>
            <a:r>
              <a:rPr lang="en-US" b="1" dirty="0">
                <a:solidFill>
                  <a:schemeClr val="bg2"/>
                </a:solidFill>
              </a:rPr>
              <a:t>Quito</a:t>
            </a:r>
          </a:p>
          <a:p>
            <a:r>
              <a:rPr lang="en-US" dirty="0"/>
              <a:t>More than </a:t>
            </a:r>
            <a:r>
              <a:rPr lang="en-US" b="1" dirty="0">
                <a:solidFill>
                  <a:schemeClr val="bg2"/>
                </a:solidFill>
              </a:rPr>
              <a:t>30</a:t>
            </a:r>
            <a:r>
              <a:rPr lang="en-US" dirty="0"/>
              <a:t> local and foreign clients </a:t>
            </a:r>
          </a:p>
          <a:p>
            <a:r>
              <a:rPr lang="en-US" dirty="0"/>
              <a:t>Our clients come from very different sectors, from </a:t>
            </a:r>
            <a:r>
              <a:rPr lang="en-US" b="1" dirty="0">
                <a:solidFill>
                  <a:schemeClr val="bg2"/>
                </a:solidFill>
              </a:rPr>
              <a:t>real estate developers</a:t>
            </a:r>
            <a:r>
              <a:rPr lang="en-US" dirty="0"/>
              <a:t> to </a:t>
            </a:r>
            <a:r>
              <a:rPr lang="en-US" b="1" dirty="0">
                <a:solidFill>
                  <a:schemeClr val="bg2"/>
                </a:solidFill>
              </a:rPr>
              <a:t>chocolate exporters</a:t>
            </a:r>
          </a:p>
          <a:p>
            <a:r>
              <a:rPr lang="en-US" dirty="0"/>
              <a:t>The </a:t>
            </a:r>
            <a:r>
              <a:rPr lang="en-US" b="1" dirty="0">
                <a:solidFill>
                  <a:schemeClr val="bg2"/>
                </a:solidFill>
              </a:rPr>
              <a:t>Business Solutions </a:t>
            </a:r>
            <a:r>
              <a:rPr lang="en-US" dirty="0"/>
              <a:t>practice is composed by </a:t>
            </a:r>
            <a:r>
              <a:rPr lang="en-US" b="1" dirty="0">
                <a:solidFill>
                  <a:schemeClr val="bg2"/>
                </a:solidFill>
              </a:rPr>
              <a:t>10</a:t>
            </a:r>
            <a:r>
              <a:rPr lang="en-US" dirty="0"/>
              <a:t> highly trained professionals, specialized in accounting, tax and payroll management</a:t>
            </a:r>
          </a:p>
          <a:p>
            <a:r>
              <a:rPr lang="en-US" dirty="0"/>
              <a:t>We use </a:t>
            </a:r>
            <a:r>
              <a:rPr lang="en-US" b="1" dirty="0">
                <a:solidFill>
                  <a:schemeClr val="bg2"/>
                </a:solidFill>
              </a:rPr>
              <a:t>Dobra System</a:t>
            </a:r>
            <a:r>
              <a:rPr lang="en-US" dirty="0"/>
              <a:t>, a flexible accounting system that enables to automatize and integrate operations of any kind of company</a:t>
            </a:r>
          </a:p>
          <a:p>
            <a:endParaRPr lang="en-US" dirty="0"/>
          </a:p>
          <a:p>
            <a:endParaRPr lang="es-AR" dirty="0"/>
          </a:p>
        </p:txBody>
      </p:sp>
      <p:sp>
        <p:nvSpPr>
          <p:cNvPr id="3" name="Título 2">
            <a:extLst>
              <a:ext uri="{FF2B5EF4-FFF2-40B4-BE49-F238E27FC236}">
                <a16:creationId xmlns:a16="http://schemas.microsoft.com/office/drawing/2014/main" id="{9B9A365F-5389-4A59-B538-859767A99B02}"/>
              </a:ext>
            </a:extLst>
          </p:cNvPr>
          <p:cNvSpPr>
            <a:spLocks noGrp="1"/>
          </p:cNvSpPr>
          <p:nvPr>
            <p:ph type="title"/>
          </p:nvPr>
        </p:nvSpPr>
        <p:spPr/>
        <p:txBody>
          <a:bodyPr/>
          <a:lstStyle/>
          <a:p>
            <a:r>
              <a:rPr lang="es-AR" sz="3200" b="1" dirty="0"/>
              <a:t>PKF &amp; CO. CÍA. LTDA.</a:t>
            </a:r>
            <a:endParaRPr lang="es-AR" dirty="0"/>
          </a:p>
        </p:txBody>
      </p:sp>
    </p:spTree>
    <p:extLst>
      <p:ext uri="{BB962C8B-B14F-4D97-AF65-F5344CB8AC3E}">
        <p14:creationId xmlns:p14="http://schemas.microsoft.com/office/powerpoint/2010/main" val="2553272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82442231-CB8B-4572-9656-7E15F7E91095}"/>
              </a:ext>
            </a:extLst>
          </p:cNvPr>
          <p:cNvSpPr>
            <a:spLocks noGrp="1"/>
          </p:cNvSpPr>
          <p:nvPr>
            <p:ph type="body" sz="quarter" idx="11"/>
          </p:nvPr>
        </p:nvSpPr>
        <p:spPr>
          <a:xfrm>
            <a:off x="380025" y="1989681"/>
            <a:ext cx="2986630" cy="4684359"/>
          </a:xfrm>
        </p:spPr>
        <p:txBody>
          <a:bodyPr/>
          <a:lstStyle/>
          <a:p>
            <a:r>
              <a:rPr lang="es-AR" sz="2000" dirty="0" err="1"/>
              <a:t>Service</a:t>
            </a:r>
            <a:r>
              <a:rPr lang="es-AR" sz="2000" dirty="0"/>
              <a:t> </a:t>
            </a:r>
            <a:r>
              <a:rPr lang="es-AR" sz="2000" dirty="0" err="1"/>
              <a:t>always</a:t>
            </a:r>
            <a:r>
              <a:rPr lang="es-AR" sz="2000" dirty="0"/>
              <a:t> </a:t>
            </a:r>
            <a:r>
              <a:rPr lang="es-AR" sz="2000" dirty="0" err="1"/>
              <a:t>conducted</a:t>
            </a:r>
            <a:r>
              <a:rPr lang="es-AR" sz="2000" dirty="0"/>
              <a:t> </a:t>
            </a:r>
            <a:r>
              <a:rPr lang="es-AR" sz="2000" dirty="0" err="1"/>
              <a:t>by</a:t>
            </a:r>
            <a:r>
              <a:rPr lang="es-AR" sz="2000" dirty="0"/>
              <a:t> a </a:t>
            </a:r>
            <a:r>
              <a:rPr lang="es-AR" sz="2000" dirty="0" err="1"/>
              <a:t>Partner</a:t>
            </a:r>
            <a:endParaRPr lang="es-AR" sz="2000" dirty="0"/>
          </a:p>
          <a:p>
            <a:r>
              <a:rPr lang="es-AR" sz="2000" dirty="0"/>
              <a:t>Focus </a:t>
            </a:r>
            <a:r>
              <a:rPr lang="es-AR" sz="2000" dirty="0" err="1"/>
              <a:t>on</a:t>
            </a:r>
            <a:r>
              <a:rPr lang="es-AR" sz="2000" dirty="0"/>
              <a:t> </a:t>
            </a:r>
            <a:r>
              <a:rPr lang="es-AR" sz="2000" dirty="0" err="1"/>
              <a:t>providing</a:t>
            </a:r>
            <a:r>
              <a:rPr lang="es-AR" sz="2000" dirty="0"/>
              <a:t> top </a:t>
            </a:r>
            <a:r>
              <a:rPr lang="es-AR" sz="2000" dirty="0" err="1"/>
              <a:t>quality</a:t>
            </a:r>
            <a:r>
              <a:rPr lang="es-AR" sz="2000" dirty="0"/>
              <a:t> </a:t>
            </a:r>
            <a:r>
              <a:rPr lang="es-AR" sz="2000" dirty="0" err="1"/>
              <a:t>service</a:t>
            </a:r>
            <a:r>
              <a:rPr lang="es-AR" sz="2000" dirty="0"/>
              <a:t> at a </a:t>
            </a:r>
            <a:r>
              <a:rPr lang="es-AR" sz="2000" dirty="0" err="1"/>
              <a:t>reasonable</a:t>
            </a:r>
            <a:r>
              <a:rPr lang="es-AR" sz="2000" dirty="0"/>
              <a:t> </a:t>
            </a:r>
            <a:r>
              <a:rPr lang="es-AR" sz="2000" dirty="0" err="1"/>
              <a:t>cost</a:t>
            </a:r>
            <a:endParaRPr lang="es-AR" sz="2000" dirty="0"/>
          </a:p>
          <a:p>
            <a:r>
              <a:rPr lang="es-AR" sz="2000" dirty="0" err="1"/>
              <a:t>We</a:t>
            </a:r>
            <a:r>
              <a:rPr lang="es-AR" sz="2000" dirty="0"/>
              <a:t> </a:t>
            </a:r>
            <a:r>
              <a:rPr lang="es-AR" sz="2000" dirty="0" err="1"/>
              <a:t>appreciate</a:t>
            </a:r>
            <a:r>
              <a:rPr lang="es-AR" sz="2000" dirty="0"/>
              <a:t> </a:t>
            </a:r>
            <a:r>
              <a:rPr lang="es-AR" sz="2000" dirty="0" err="1"/>
              <a:t>your</a:t>
            </a:r>
            <a:r>
              <a:rPr lang="es-AR" sz="2000" dirty="0"/>
              <a:t> time</a:t>
            </a:r>
          </a:p>
          <a:p>
            <a:r>
              <a:rPr lang="es-AR" sz="2000" dirty="0"/>
              <a:t>Access </a:t>
            </a:r>
            <a:r>
              <a:rPr lang="es-AR" sz="2000" dirty="0" err="1"/>
              <a:t>to</a:t>
            </a:r>
            <a:r>
              <a:rPr lang="es-AR" sz="2000" dirty="0"/>
              <a:t> </a:t>
            </a:r>
            <a:r>
              <a:rPr lang="es-AR" sz="2000" dirty="0" err="1"/>
              <a:t>an</a:t>
            </a:r>
            <a:r>
              <a:rPr lang="es-AR" sz="2000" dirty="0"/>
              <a:t> </a:t>
            </a:r>
            <a:r>
              <a:rPr lang="es-AR" sz="2000" dirty="0" err="1"/>
              <a:t>international</a:t>
            </a:r>
            <a:r>
              <a:rPr lang="es-AR" sz="2000" dirty="0"/>
              <a:t> </a:t>
            </a:r>
            <a:r>
              <a:rPr lang="es-AR" sz="2000" dirty="0" err="1"/>
              <a:t>network</a:t>
            </a:r>
            <a:r>
              <a:rPr lang="es-AR" sz="2000" dirty="0"/>
              <a:t> </a:t>
            </a:r>
            <a:r>
              <a:rPr lang="es-AR" sz="2000" dirty="0" err="1"/>
              <a:t>of</a:t>
            </a:r>
            <a:r>
              <a:rPr lang="es-AR" sz="2000" dirty="0"/>
              <a:t> </a:t>
            </a:r>
            <a:r>
              <a:rPr lang="es-AR" sz="2000" dirty="0" err="1"/>
              <a:t>firms</a:t>
            </a:r>
            <a:endParaRPr lang="es-AR" sz="2000" dirty="0"/>
          </a:p>
        </p:txBody>
      </p:sp>
      <p:sp>
        <p:nvSpPr>
          <p:cNvPr id="4" name="Título 3">
            <a:extLst>
              <a:ext uri="{FF2B5EF4-FFF2-40B4-BE49-F238E27FC236}">
                <a16:creationId xmlns:a16="http://schemas.microsoft.com/office/drawing/2014/main" id="{DDC24D34-1228-4CCD-8FAF-F5DD8CB28CB8}"/>
              </a:ext>
            </a:extLst>
          </p:cNvPr>
          <p:cNvSpPr>
            <a:spLocks noGrp="1"/>
          </p:cNvSpPr>
          <p:nvPr>
            <p:ph type="title"/>
          </p:nvPr>
        </p:nvSpPr>
        <p:spPr/>
        <p:txBody>
          <a:bodyPr/>
          <a:lstStyle/>
          <a:p>
            <a:r>
              <a:rPr lang="es-AR" sz="3200" b="1" dirty="0"/>
              <a:t>PKF &amp; CO. CÍA. LTDA.</a:t>
            </a:r>
            <a:endParaRPr lang="es-AR" sz="3200" dirty="0"/>
          </a:p>
        </p:txBody>
      </p:sp>
      <p:pic>
        <p:nvPicPr>
          <p:cNvPr id="1026" name="Picture 2" descr="https://upload.wikimedia.org/wikipedia/commons/3/36/Guayaquila%C3%A9reo.jpg">
            <a:extLst>
              <a:ext uri="{FF2B5EF4-FFF2-40B4-BE49-F238E27FC236}">
                <a16:creationId xmlns:a16="http://schemas.microsoft.com/office/drawing/2014/main" id="{BE478865-45A5-469F-9EBA-BBECD1F84314}"/>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1073" r="11073"/>
          <a:stretch>
            <a:fillRect/>
          </a:stretch>
        </p:blipFill>
        <p:spPr bwMode="auto">
          <a:xfrm>
            <a:off x="3550865" y="3670590"/>
            <a:ext cx="3902882" cy="27830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quitoinforma.gob.ec/wp-content/uploads/2017/11/Quito-Moderno1-800x445.jpg">
            <a:extLst>
              <a:ext uri="{FF2B5EF4-FFF2-40B4-BE49-F238E27FC236}">
                <a16:creationId xmlns:a16="http://schemas.microsoft.com/office/drawing/2014/main" id="{19FC043E-34F3-438A-BF37-955D5E302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1699" y="1989681"/>
            <a:ext cx="3752018" cy="2783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05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82442231-CB8B-4572-9656-7E15F7E91095}"/>
              </a:ext>
            </a:extLst>
          </p:cNvPr>
          <p:cNvSpPr>
            <a:spLocks noGrp="1"/>
          </p:cNvSpPr>
          <p:nvPr>
            <p:ph type="body" sz="quarter" idx="11"/>
          </p:nvPr>
        </p:nvSpPr>
        <p:spPr>
          <a:xfrm>
            <a:off x="460587" y="2023402"/>
            <a:ext cx="5400516" cy="4414839"/>
          </a:xfrm>
        </p:spPr>
        <p:txBody>
          <a:bodyPr/>
          <a:lstStyle/>
          <a:p>
            <a:pPr marL="0" indent="0">
              <a:buNone/>
            </a:pPr>
            <a:r>
              <a:rPr lang="es-AR" dirty="0" err="1"/>
              <a:t>Contact</a:t>
            </a:r>
            <a:r>
              <a:rPr lang="es-AR" dirty="0"/>
              <a:t>: Manuel García</a:t>
            </a:r>
          </a:p>
          <a:p>
            <a:pPr marL="0" indent="0">
              <a:buNone/>
            </a:pPr>
            <a:r>
              <a:rPr lang="es-AR" dirty="0">
                <a:hlinkClick r:id="rId2"/>
              </a:rPr>
              <a:t>mgarcia@pkfecuador.com</a:t>
            </a:r>
            <a:r>
              <a:rPr lang="es-AR" dirty="0"/>
              <a:t> </a:t>
            </a:r>
          </a:p>
          <a:p>
            <a:pPr marL="0" indent="0">
              <a:buNone/>
            </a:pPr>
            <a:endParaRPr lang="es-AR" dirty="0"/>
          </a:p>
          <a:p>
            <a:endParaRPr lang="es-AR" dirty="0"/>
          </a:p>
        </p:txBody>
      </p:sp>
      <p:sp>
        <p:nvSpPr>
          <p:cNvPr id="4" name="Título 3">
            <a:extLst>
              <a:ext uri="{FF2B5EF4-FFF2-40B4-BE49-F238E27FC236}">
                <a16:creationId xmlns:a16="http://schemas.microsoft.com/office/drawing/2014/main" id="{DDC24D34-1228-4CCD-8FAF-F5DD8CB28CB8}"/>
              </a:ext>
            </a:extLst>
          </p:cNvPr>
          <p:cNvSpPr>
            <a:spLocks noGrp="1"/>
          </p:cNvSpPr>
          <p:nvPr>
            <p:ph type="title"/>
          </p:nvPr>
        </p:nvSpPr>
        <p:spPr/>
        <p:txBody>
          <a:bodyPr/>
          <a:lstStyle/>
          <a:p>
            <a:r>
              <a:rPr lang="es-AR" sz="3200" b="1" dirty="0"/>
              <a:t>PKF &amp; CO. CÍA. LTDA.</a:t>
            </a:r>
            <a:endParaRPr lang="es-AR" dirty="0"/>
          </a:p>
        </p:txBody>
      </p:sp>
      <p:sp>
        <p:nvSpPr>
          <p:cNvPr id="6" name="Marcador de texto 2">
            <a:extLst>
              <a:ext uri="{FF2B5EF4-FFF2-40B4-BE49-F238E27FC236}">
                <a16:creationId xmlns:a16="http://schemas.microsoft.com/office/drawing/2014/main" id="{700E3F8A-A7B9-4F3B-8E14-2BA353AD0E96}"/>
              </a:ext>
            </a:extLst>
          </p:cNvPr>
          <p:cNvSpPr>
            <a:spLocks noGrp="1"/>
          </p:cNvSpPr>
          <p:nvPr>
            <p:ph type="body" sz="quarter" idx="12"/>
          </p:nvPr>
        </p:nvSpPr>
        <p:spPr>
          <a:xfrm>
            <a:off x="6288023" y="1992239"/>
            <a:ext cx="5400516" cy="4735132"/>
          </a:xfrm>
        </p:spPr>
        <p:txBody>
          <a:bodyPr anchor="t" anchorCtr="0"/>
          <a:lstStyle/>
          <a:p>
            <a:r>
              <a:rPr lang="pt-BR" sz="1800" b="1" dirty="0">
                <a:solidFill>
                  <a:schemeClr val="tx1"/>
                </a:solidFill>
              </a:rPr>
              <a:t>Guayaquil</a:t>
            </a:r>
            <a:br>
              <a:rPr lang="pt-BR" sz="1800" dirty="0">
                <a:solidFill>
                  <a:schemeClr val="tx1"/>
                </a:solidFill>
              </a:rPr>
            </a:br>
            <a:r>
              <a:rPr lang="pt-BR" sz="1800" dirty="0">
                <a:solidFill>
                  <a:schemeClr val="tx1"/>
                </a:solidFill>
              </a:rPr>
              <a:t>Av. 9 de </a:t>
            </a:r>
            <a:r>
              <a:rPr lang="pt-BR" sz="1800" dirty="0" err="1">
                <a:solidFill>
                  <a:schemeClr val="tx1"/>
                </a:solidFill>
              </a:rPr>
              <a:t>Octubre</a:t>
            </a:r>
            <a:r>
              <a:rPr lang="pt-BR" sz="1800" dirty="0">
                <a:solidFill>
                  <a:schemeClr val="tx1"/>
                </a:solidFill>
              </a:rPr>
              <a:t> 1911 y Los </a:t>
            </a:r>
            <a:r>
              <a:rPr lang="pt-BR" sz="1800" dirty="0" err="1">
                <a:solidFill>
                  <a:schemeClr val="tx1"/>
                </a:solidFill>
              </a:rPr>
              <a:t>Ríos</a:t>
            </a:r>
            <a:br>
              <a:rPr lang="pt-BR" sz="1800" dirty="0">
                <a:solidFill>
                  <a:schemeClr val="tx1"/>
                </a:solidFill>
              </a:rPr>
            </a:br>
            <a:r>
              <a:rPr lang="pt-BR" sz="1800" dirty="0" err="1">
                <a:solidFill>
                  <a:schemeClr val="tx1"/>
                </a:solidFill>
              </a:rPr>
              <a:t>Edificio</a:t>
            </a:r>
            <a:r>
              <a:rPr lang="pt-BR" sz="1800" dirty="0">
                <a:solidFill>
                  <a:schemeClr val="tx1"/>
                </a:solidFill>
              </a:rPr>
              <a:t> </a:t>
            </a:r>
            <a:r>
              <a:rPr lang="pt-BR" sz="1800" dirty="0" err="1">
                <a:solidFill>
                  <a:schemeClr val="tx1"/>
                </a:solidFill>
              </a:rPr>
              <a:t>Finansur</a:t>
            </a:r>
            <a:br>
              <a:rPr lang="pt-BR" sz="1800" dirty="0">
                <a:solidFill>
                  <a:schemeClr val="tx1"/>
                </a:solidFill>
              </a:rPr>
            </a:br>
            <a:r>
              <a:rPr lang="pt-BR" sz="1800" dirty="0">
                <a:solidFill>
                  <a:schemeClr val="tx1"/>
                </a:solidFill>
              </a:rPr>
              <a:t>Piso 12 Oficina 2</a:t>
            </a:r>
          </a:p>
          <a:p>
            <a:pPr>
              <a:spcBef>
                <a:spcPts val="0"/>
              </a:spcBef>
            </a:pPr>
            <a:r>
              <a:rPr lang="pt-BR" sz="1800" dirty="0">
                <a:solidFill>
                  <a:schemeClr val="tx1"/>
                </a:solidFill>
              </a:rPr>
              <a:t>Guayaquil</a:t>
            </a:r>
            <a:br>
              <a:rPr lang="pt-BR" sz="1800" dirty="0">
                <a:solidFill>
                  <a:schemeClr val="tx1"/>
                </a:solidFill>
              </a:rPr>
            </a:br>
            <a:r>
              <a:rPr lang="pt-BR" sz="1800" dirty="0">
                <a:solidFill>
                  <a:schemeClr val="tx1"/>
                </a:solidFill>
              </a:rPr>
              <a:t>P.O. Box 09-04-763</a:t>
            </a:r>
            <a:br>
              <a:rPr lang="pt-BR" sz="1800" dirty="0">
                <a:solidFill>
                  <a:schemeClr val="tx1"/>
                </a:solidFill>
              </a:rPr>
            </a:br>
            <a:r>
              <a:rPr lang="en-GB" altLang="es-AR" sz="1800" dirty="0">
                <a:solidFill>
                  <a:schemeClr val="tx1"/>
                </a:solidFill>
                <a:latin typeface="Arial" panose="020B0604020202020204" pitchFamily="34" charset="0"/>
                <a:cs typeface="Arial" panose="020B0604020202020204" pitchFamily="34" charset="0"/>
              </a:rPr>
              <a:t>Phone</a:t>
            </a:r>
            <a:r>
              <a:rPr lang="pt-BR" sz="1800" dirty="0">
                <a:solidFill>
                  <a:schemeClr val="tx1"/>
                </a:solidFill>
              </a:rPr>
              <a:t>: (593) 4 2367833</a:t>
            </a:r>
          </a:p>
          <a:p>
            <a:pPr marL="0" indent="0">
              <a:buNone/>
            </a:pPr>
            <a:endParaRPr lang="pt-BR" sz="1800" dirty="0">
              <a:solidFill>
                <a:schemeClr val="tx1"/>
              </a:solidFill>
            </a:endParaRPr>
          </a:p>
          <a:p>
            <a:r>
              <a:rPr lang="pt-BR" sz="1800" b="1" dirty="0">
                <a:solidFill>
                  <a:schemeClr val="tx1"/>
                </a:solidFill>
              </a:rPr>
              <a:t>Quito</a:t>
            </a:r>
            <a:br>
              <a:rPr lang="pt-BR" sz="1800" dirty="0">
                <a:solidFill>
                  <a:schemeClr val="tx1"/>
                </a:solidFill>
              </a:rPr>
            </a:br>
            <a:r>
              <a:rPr lang="pt-BR" sz="1800" dirty="0">
                <a:solidFill>
                  <a:schemeClr val="tx1"/>
                </a:solidFill>
              </a:rPr>
              <a:t>Av. República de El Salvador 836 y Portugal</a:t>
            </a:r>
            <a:br>
              <a:rPr lang="pt-BR" sz="1800" dirty="0">
                <a:solidFill>
                  <a:schemeClr val="tx1"/>
                </a:solidFill>
              </a:rPr>
            </a:br>
            <a:r>
              <a:rPr lang="pt-BR" sz="1800" dirty="0" err="1">
                <a:solidFill>
                  <a:schemeClr val="tx1"/>
                </a:solidFill>
              </a:rPr>
              <a:t>Edificio</a:t>
            </a:r>
            <a:r>
              <a:rPr lang="pt-BR" sz="1800" dirty="0">
                <a:solidFill>
                  <a:schemeClr val="tx1"/>
                </a:solidFill>
              </a:rPr>
              <a:t> Prisma Norte</a:t>
            </a:r>
            <a:br>
              <a:rPr lang="pt-BR" sz="1800" dirty="0">
                <a:solidFill>
                  <a:schemeClr val="tx1"/>
                </a:solidFill>
              </a:rPr>
            </a:br>
            <a:r>
              <a:rPr lang="pt-BR" sz="1800" dirty="0">
                <a:solidFill>
                  <a:schemeClr val="tx1"/>
                </a:solidFill>
              </a:rPr>
              <a:t>Piso 4 Oficina 404</a:t>
            </a:r>
          </a:p>
          <a:p>
            <a:pPr>
              <a:spcBef>
                <a:spcPts val="0"/>
              </a:spcBef>
            </a:pPr>
            <a:r>
              <a:rPr lang="pt-BR" sz="1800" dirty="0">
                <a:solidFill>
                  <a:schemeClr val="tx1"/>
                </a:solidFill>
              </a:rPr>
              <a:t>Quito</a:t>
            </a:r>
            <a:br>
              <a:rPr lang="pt-BR" sz="1800" dirty="0">
                <a:solidFill>
                  <a:schemeClr val="tx1"/>
                </a:solidFill>
              </a:rPr>
            </a:br>
            <a:r>
              <a:rPr lang="en-GB" altLang="es-AR" sz="1800" dirty="0">
                <a:solidFill>
                  <a:schemeClr val="tx1"/>
                </a:solidFill>
                <a:latin typeface="Arial" panose="020B0604020202020204" pitchFamily="34" charset="0"/>
                <a:cs typeface="Arial" panose="020B0604020202020204" pitchFamily="34" charset="0"/>
              </a:rPr>
              <a:t>Phone</a:t>
            </a:r>
            <a:r>
              <a:rPr lang="pt-BR" sz="1800" dirty="0">
                <a:solidFill>
                  <a:schemeClr val="tx1"/>
                </a:solidFill>
              </a:rPr>
              <a:t>: (593) 2 2263959</a:t>
            </a:r>
          </a:p>
          <a:p>
            <a:endParaRPr lang="es-ES" sz="800" b="1" i="1" dirty="0">
              <a:solidFill>
                <a:schemeClr val="bg2"/>
              </a:solidFill>
            </a:endParaRPr>
          </a:p>
          <a:p>
            <a:r>
              <a:rPr lang="es-ES" sz="1800" b="1" i="1" dirty="0">
                <a:solidFill>
                  <a:schemeClr val="bg2"/>
                </a:solidFill>
              </a:rPr>
              <a:t>www.pkfecuador.com</a:t>
            </a:r>
          </a:p>
        </p:txBody>
      </p:sp>
    </p:spTree>
    <p:extLst>
      <p:ext uri="{BB962C8B-B14F-4D97-AF65-F5344CB8AC3E}">
        <p14:creationId xmlns:p14="http://schemas.microsoft.com/office/powerpoint/2010/main" val="2150738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285830-A223-4B82-851F-4BC49D8B05AF}"/>
              </a:ext>
            </a:extLst>
          </p:cNvPr>
          <p:cNvSpPr>
            <a:spLocks noGrp="1"/>
          </p:cNvSpPr>
          <p:nvPr>
            <p:ph type="title"/>
          </p:nvPr>
        </p:nvSpPr>
        <p:spPr/>
        <p:txBody>
          <a:bodyPr>
            <a:normAutofit/>
          </a:bodyPr>
          <a:lstStyle/>
          <a:p>
            <a:r>
              <a:rPr lang="es-AR" sz="4400" dirty="0"/>
              <a:t>México</a:t>
            </a:r>
          </a:p>
        </p:txBody>
      </p:sp>
    </p:spTree>
    <p:extLst>
      <p:ext uri="{BB962C8B-B14F-4D97-AF65-F5344CB8AC3E}">
        <p14:creationId xmlns:p14="http://schemas.microsoft.com/office/powerpoint/2010/main" val="4040245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F178064-4E97-4767-B77E-14E6AF7C6EA5}"/>
              </a:ext>
            </a:extLst>
          </p:cNvPr>
          <p:cNvSpPr>
            <a:spLocks noGrp="1"/>
          </p:cNvSpPr>
          <p:nvPr>
            <p:ph type="title"/>
          </p:nvPr>
        </p:nvSpPr>
        <p:spPr/>
        <p:txBody>
          <a:bodyPr/>
          <a:lstStyle/>
          <a:p>
            <a:r>
              <a:rPr lang="es-AR" dirty="0"/>
              <a:t>PKF MÉXICO</a:t>
            </a:r>
          </a:p>
        </p:txBody>
      </p:sp>
      <p:sp>
        <p:nvSpPr>
          <p:cNvPr id="6" name="1 Marcador de contenido"/>
          <p:cNvSpPr txBox="1">
            <a:spLocks/>
          </p:cNvSpPr>
          <p:nvPr/>
        </p:nvSpPr>
        <p:spPr>
          <a:xfrm>
            <a:off x="340077" y="2469345"/>
            <a:ext cx="6169905" cy="4089164"/>
          </a:xfrm>
          <a:prstGeom prst="rect">
            <a:avLst/>
          </a:prstGeom>
        </p:spPr>
        <p:txBody>
          <a:bodyPr/>
          <a:lstStyle>
            <a:lvl1pPr marL="457189" indent="-457189" algn="l" defTabSz="609585" rtl="0" eaLnBrk="1" fontAlgn="base" hangingPunct="1">
              <a:spcBef>
                <a:spcPct val="20000"/>
              </a:spcBef>
              <a:spcAft>
                <a:spcPct val="0"/>
              </a:spcAft>
              <a:buClr>
                <a:srgbClr val="99006B"/>
              </a:buClr>
              <a:buFont typeface="Arial"/>
              <a:buChar char="•"/>
              <a:defRPr sz="2667" kern="1200">
                <a:solidFill>
                  <a:schemeClr val="tx1">
                    <a:lumMod val="75000"/>
                    <a:lumOff val="25000"/>
                  </a:schemeClr>
                </a:solidFill>
                <a:latin typeface="Arial"/>
                <a:ea typeface="ＭＳ Ｐゴシック" charset="0"/>
                <a:cs typeface="Arial"/>
              </a:defRPr>
            </a:lvl1pPr>
            <a:lvl2pPr marL="990575" indent="-380990" algn="l" defTabSz="609585" rtl="0" eaLnBrk="1" fontAlgn="base" hangingPunct="1">
              <a:spcBef>
                <a:spcPct val="20000"/>
              </a:spcBef>
              <a:spcAft>
                <a:spcPct val="0"/>
              </a:spcAft>
              <a:buClr>
                <a:srgbClr val="99006B"/>
              </a:buClr>
              <a:buFont typeface="Arial"/>
              <a:buChar char="–"/>
              <a:defRPr sz="2400" kern="1200">
                <a:solidFill>
                  <a:schemeClr val="tx1">
                    <a:lumMod val="75000"/>
                    <a:lumOff val="25000"/>
                  </a:schemeClr>
                </a:solidFill>
                <a:latin typeface="Arial"/>
                <a:ea typeface="ＭＳ Ｐゴシック" charset="0"/>
                <a:cs typeface="Arial"/>
              </a:defRPr>
            </a:lvl2pPr>
            <a:lvl3pPr marL="1523962" indent="-304792" algn="l" defTabSz="609585" rtl="0" eaLnBrk="1" fontAlgn="base" hangingPunct="1">
              <a:spcBef>
                <a:spcPct val="20000"/>
              </a:spcBef>
              <a:spcAft>
                <a:spcPct val="0"/>
              </a:spcAft>
              <a:buClr>
                <a:srgbClr val="99006B"/>
              </a:buClr>
              <a:buSzPct val="80000"/>
              <a:buFont typeface="Arial"/>
              <a:buChar char="•"/>
              <a:defRPr sz="2133" kern="1200">
                <a:solidFill>
                  <a:schemeClr val="tx1">
                    <a:lumMod val="75000"/>
                    <a:lumOff val="25000"/>
                  </a:schemeClr>
                </a:solidFill>
                <a:latin typeface="Arial"/>
                <a:ea typeface="ＭＳ Ｐゴシック" charset="0"/>
                <a:cs typeface="Arial"/>
              </a:defRPr>
            </a:lvl3pPr>
            <a:lvl4pPr marL="2133547" indent="-304792" algn="l" defTabSz="609585" rtl="0" eaLnBrk="1" fontAlgn="base" hangingPunct="1">
              <a:spcBef>
                <a:spcPct val="20000"/>
              </a:spcBef>
              <a:spcAft>
                <a:spcPct val="0"/>
              </a:spcAft>
              <a:buClr>
                <a:srgbClr val="99006B"/>
              </a:buClr>
              <a:buFont typeface="Arial"/>
              <a:buChar char="–"/>
              <a:defRPr sz="1867" kern="1200">
                <a:solidFill>
                  <a:schemeClr val="tx1">
                    <a:lumMod val="75000"/>
                    <a:lumOff val="25000"/>
                  </a:schemeClr>
                </a:solidFill>
                <a:latin typeface="Arial"/>
                <a:ea typeface="ＭＳ Ｐゴシック" charset="0"/>
                <a:cs typeface="Arial"/>
              </a:defRPr>
            </a:lvl4pPr>
            <a:lvl5pPr marL="2743131" indent="-304792" algn="l" defTabSz="609585" rtl="0" eaLnBrk="1" fontAlgn="base" hangingPunct="1">
              <a:spcBef>
                <a:spcPct val="20000"/>
              </a:spcBef>
              <a:spcAft>
                <a:spcPct val="0"/>
              </a:spcAft>
              <a:buClr>
                <a:srgbClr val="99006B"/>
              </a:buClr>
              <a:buFont typeface="Arial"/>
              <a:buChar char="»"/>
              <a:defRPr sz="1600" kern="1200">
                <a:solidFill>
                  <a:schemeClr val="tx1">
                    <a:lumMod val="75000"/>
                    <a:lumOff val="25000"/>
                  </a:schemeClr>
                </a:solidFill>
                <a:latin typeface="Arial"/>
                <a:ea typeface="ＭＳ Ｐゴシック"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3200" dirty="0">
                <a:latin typeface="Calibri" panose="020F0502020204030204" pitchFamily="34" charset="0"/>
                <a:cs typeface="Arial" pitchFamily="34" charset="0"/>
              </a:rPr>
              <a:t>You can rest assured that PKF Mexico has professionals with international experience in their market place and at a global level through the support of network members</a:t>
            </a:r>
            <a:endParaRPr lang="en-US" sz="3200" dirty="0">
              <a:latin typeface="Calibri" panose="020F0502020204030204" pitchFamily="34"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6585" y="2067475"/>
            <a:ext cx="5296851" cy="3904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4069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ADDDFD5-29DE-48BC-9553-511A9194F673}"/>
              </a:ext>
            </a:extLst>
          </p:cNvPr>
          <p:cNvSpPr>
            <a:spLocks noGrp="1"/>
          </p:cNvSpPr>
          <p:nvPr>
            <p:ph type="title"/>
          </p:nvPr>
        </p:nvSpPr>
        <p:spPr/>
        <p:txBody>
          <a:bodyPr/>
          <a:lstStyle/>
          <a:p>
            <a:r>
              <a:rPr lang="es-AR" dirty="0"/>
              <a:t>PKF MÉXICO</a:t>
            </a:r>
          </a:p>
        </p:txBody>
      </p:sp>
      <p:sp>
        <p:nvSpPr>
          <p:cNvPr id="5" name="1 Marcador de contenido"/>
          <p:cNvSpPr txBox="1">
            <a:spLocks/>
          </p:cNvSpPr>
          <p:nvPr/>
        </p:nvSpPr>
        <p:spPr>
          <a:xfrm>
            <a:off x="326429" y="1882481"/>
            <a:ext cx="7776687" cy="4089164"/>
          </a:xfrm>
          <a:prstGeom prst="rect">
            <a:avLst/>
          </a:prstGeom>
        </p:spPr>
        <p:txBody>
          <a:bodyPr/>
          <a:lstStyle>
            <a:lvl1pPr marL="457189" indent="-457189" algn="l" defTabSz="609585" rtl="0" eaLnBrk="1" fontAlgn="base" hangingPunct="1">
              <a:spcBef>
                <a:spcPct val="20000"/>
              </a:spcBef>
              <a:spcAft>
                <a:spcPct val="0"/>
              </a:spcAft>
              <a:buClr>
                <a:srgbClr val="C1D62E"/>
              </a:buClr>
              <a:buFont typeface="Wingdings" charset="0"/>
              <a:buChar char="§"/>
              <a:defRPr sz="4267" kern="1200">
                <a:solidFill>
                  <a:schemeClr val="tx1"/>
                </a:solidFill>
                <a:latin typeface="Arial"/>
                <a:ea typeface="ＭＳ Ｐゴシック" charset="0"/>
                <a:cs typeface="Arial"/>
              </a:defRPr>
            </a:lvl1pPr>
            <a:lvl2pPr marL="990575" indent="-380990" algn="l" defTabSz="609585" rtl="0" eaLnBrk="1" fontAlgn="base" hangingPunct="1">
              <a:spcBef>
                <a:spcPct val="20000"/>
              </a:spcBef>
              <a:spcAft>
                <a:spcPct val="0"/>
              </a:spcAft>
              <a:buClr>
                <a:srgbClr val="2563AF"/>
              </a:buClr>
              <a:buFont typeface="Arial" charset="0"/>
              <a:buChar char="–"/>
              <a:defRPr sz="3733" kern="1200">
                <a:solidFill>
                  <a:schemeClr val="tx1"/>
                </a:solidFill>
                <a:latin typeface="Arial"/>
                <a:ea typeface="ＭＳ Ｐゴシック" charset="0"/>
                <a:cs typeface="Arial"/>
              </a:defRPr>
            </a:lvl2pPr>
            <a:lvl3pPr marL="1523962" indent="-304792" algn="l" defTabSz="609585" rtl="0" eaLnBrk="1" fontAlgn="base" hangingPunct="1">
              <a:spcBef>
                <a:spcPct val="20000"/>
              </a:spcBef>
              <a:spcAft>
                <a:spcPct val="0"/>
              </a:spcAft>
              <a:buClr>
                <a:srgbClr val="2563AF"/>
              </a:buClr>
              <a:buSzPct val="80000"/>
              <a:buFont typeface="Wingdings" charset="0"/>
              <a:buChar char="§"/>
              <a:defRPr sz="3200" kern="1200">
                <a:solidFill>
                  <a:schemeClr val="tx1"/>
                </a:solidFill>
                <a:latin typeface="Arial"/>
                <a:ea typeface="ＭＳ Ｐゴシック" charset="0"/>
                <a:cs typeface="Arial"/>
              </a:defRPr>
            </a:lvl3pPr>
            <a:lvl4pPr marL="2133547" indent="-304792" algn="l" defTabSz="609585" rtl="0" eaLnBrk="1" fontAlgn="base" hangingPunct="1">
              <a:spcBef>
                <a:spcPct val="20000"/>
              </a:spcBef>
              <a:spcAft>
                <a:spcPct val="0"/>
              </a:spcAft>
              <a:buClr>
                <a:srgbClr val="C1D62E"/>
              </a:buClr>
              <a:buFont typeface="Arial" charset="0"/>
              <a:buChar char="–"/>
              <a:defRPr sz="2667" kern="1200">
                <a:solidFill>
                  <a:schemeClr val="tx1"/>
                </a:solidFill>
                <a:latin typeface="Arial"/>
                <a:ea typeface="ＭＳ Ｐゴシック" charset="0"/>
                <a:cs typeface="Arial"/>
              </a:defRPr>
            </a:lvl4pPr>
            <a:lvl5pPr marL="2743131" indent="-304792" algn="l" defTabSz="609585" rtl="0" eaLnBrk="1" fontAlgn="base" hangingPunct="1">
              <a:spcBef>
                <a:spcPct val="20000"/>
              </a:spcBef>
              <a:spcAft>
                <a:spcPct val="0"/>
              </a:spcAft>
              <a:buFont typeface="Arial" charset="0"/>
              <a:buChar char="»"/>
              <a:defRPr sz="2667" kern="1200">
                <a:solidFill>
                  <a:schemeClr val="tx1"/>
                </a:solidFill>
                <a:latin typeface="Arial"/>
                <a:ea typeface="ＭＳ Ｐゴシック"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buFont typeface="Wingdings" charset="0"/>
              <a:buNone/>
            </a:pPr>
            <a:r>
              <a:rPr lang="en-US" sz="3200" dirty="0">
                <a:latin typeface="Calibri" pitchFamily="34" charset="0"/>
              </a:rPr>
              <a:t>Offices in the main cities </a:t>
            </a:r>
            <a:r>
              <a:rPr lang="en-US" sz="3200">
                <a:latin typeface="Calibri" pitchFamily="34" charset="0"/>
              </a:rPr>
              <a:t>of 7 </a:t>
            </a:r>
            <a:r>
              <a:rPr lang="en-US" sz="3200" dirty="0">
                <a:latin typeface="Calibri" pitchFamily="34" charset="0"/>
              </a:rPr>
              <a:t>states </a:t>
            </a:r>
          </a:p>
          <a:p>
            <a:endParaRPr lang="en-US" dirty="0">
              <a:latin typeface="Calibri" pitchFamily="34" charset="0"/>
            </a:endParaRPr>
          </a:p>
        </p:txBody>
      </p:sp>
      <p:sp>
        <p:nvSpPr>
          <p:cNvPr id="6" name="1 Marcador de texto"/>
          <p:cNvSpPr txBox="1">
            <a:spLocks/>
          </p:cNvSpPr>
          <p:nvPr/>
        </p:nvSpPr>
        <p:spPr>
          <a:xfrm>
            <a:off x="203599" y="3140416"/>
            <a:ext cx="3060000" cy="2875470"/>
          </a:xfrm>
          <a:prstGeom prst="rect">
            <a:avLst/>
          </a:prstGeom>
        </p:spPr>
        <p:txBody>
          <a:bodyPr/>
          <a:lstStyle/>
          <a:p>
            <a:pPr marL="342900" marR="0" lvl="0" indent="-342900" algn="l" defTabSz="457200" rtl="0" eaLnBrk="1" fontAlgn="base" latinLnBrk="0" hangingPunct="1">
              <a:lnSpc>
                <a:spcPct val="100000"/>
              </a:lnSpc>
              <a:spcBef>
                <a:spcPct val="20000"/>
              </a:spcBef>
              <a:spcAft>
                <a:spcPct val="0"/>
              </a:spcAft>
              <a:buClr>
                <a:schemeClr val="accent3">
                  <a:lumMod val="50000"/>
                </a:schemeClr>
              </a:buClr>
              <a:buSzTx/>
              <a:buFont typeface="Wingdings" charset="0"/>
              <a:buChar char="§"/>
              <a:tabLst/>
              <a:defRPr/>
            </a:pPr>
            <a:r>
              <a:rPr kumimoji="0" lang="en-US" sz="32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Arial"/>
              </a:rPr>
              <a:t>Mexico City </a:t>
            </a:r>
          </a:p>
          <a:p>
            <a:pPr marL="342900" marR="0" lvl="0" indent="-342900" algn="l" defTabSz="457200" rtl="0" eaLnBrk="1" fontAlgn="base" latinLnBrk="0" hangingPunct="1">
              <a:lnSpc>
                <a:spcPct val="100000"/>
              </a:lnSpc>
              <a:spcBef>
                <a:spcPct val="20000"/>
              </a:spcBef>
              <a:spcAft>
                <a:spcPct val="0"/>
              </a:spcAft>
              <a:buClr>
                <a:schemeClr val="accent3">
                  <a:lumMod val="50000"/>
                </a:schemeClr>
              </a:buClr>
              <a:buSzTx/>
              <a:buFont typeface="Wingdings" charset="0"/>
              <a:buChar char="§"/>
              <a:tabLst/>
              <a:defRPr/>
            </a:pPr>
            <a:r>
              <a:rPr kumimoji="0" lang="en-US" sz="32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Arial"/>
              </a:rPr>
              <a:t>Cancun</a:t>
            </a:r>
          </a:p>
          <a:p>
            <a:pPr marL="342900" marR="0" lvl="0" indent="-342900" algn="l" defTabSz="457200" rtl="0" eaLnBrk="1" fontAlgn="base" latinLnBrk="0" hangingPunct="1">
              <a:lnSpc>
                <a:spcPct val="100000"/>
              </a:lnSpc>
              <a:spcBef>
                <a:spcPct val="20000"/>
              </a:spcBef>
              <a:spcAft>
                <a:spcPct val="0"/>
              </a:spcAft>
              <a:buClr>
                <a:schemeClr val="accent3">
                  <a:lumMod val="50000"/>
                </a:schemeClr>
              </a:buClr>
              <a:buSzTx/>
              <a:buFont typeface="Wingdings" charset="0"/>
              <a:buChar char="§"/>
              <a:tabLst/>
              <a:defRPr/>
            </a:pPr>
            <a:r>
              <a:rPr kumimoji="0" lang="en-US" sz="32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Arial"/>
              </a:rPr>
              <a:t>Cuernavaca</a:t>
            </a:r>
          </a:p>
          <a:p>
            <a:pPr marL="342900" marR="0" lvl="0" indent="-342900" algn="l" defTabSz="457200" rtl="0" eaLnBrk="1" fontAlgn="base" latinLnBrk="0" hangingPunct="1">
              <a:lnSpc>
                <a:spcPct val="100000"/>
              </a:lnSpc>
              <a:spcBef>
                <a:spcPct val="20000"/>
              </a:spcBef>
              <a:spcAft>
                <a:spcPct val="0"/>
              </a:spcAft>
              <a:buClr>
                <a:schemeClr val="accent3">
                  <a:lumMod val="50000"/>
                </a:schemeClr>
              </a:buClr>
              <a:buSzTx/>
              <a:buFont typeface="Wingdings" charset="0"/>
              <a:buChar char="§"/>
              <a:tabLst/>
              <a:defRPr/>
            </a:pPr>
            <a:r>
              <a:rPr kumimoji="0" lang="en-US" sz="32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Arial"/>
              </a:rPr>
              <a:t>Guadalajara</a:t>
            </a:r>
          </a:p>
        </p:txBody>
      </p:sp>
      <p:sp>
        <p:nvSpPr>
          <p:cNvPr id="9" name="2 Marcador de texto"/>
          <p:cNvSpPr txBox="1">
            <a:spLocks/>
          </p:cNvSpPr>
          <p:nvPr/>
        </p:nvSpPr>
        <p:spPr>
          <a:xfrm>
            <a:off x="8775511" y="3024167"/>
            <a:ext cx="3060000" cy="2947478"/>
          </a:xfrm>
          <a:prstGeom prst="rect">
            <a:avLst/>
          </a:prstGeom>
        </p:spPr>
        <p:txBody>
          <a:bodyPr/>
          <a:lstStyle>
            <a:defPPr>
              <a:defRPr lang="en-US"/>
            </a:defPPr>
            <a:lvl1pPr marL="342900" marR="0" lvl="0" indent="-342900" defTabSz="457200" fontAlgn="base">
              <a:lnSpc>
                <a:spcPct val="100000"/>
              </a:lnSpc>
              <a:spcBef>
                <a:spcPct val="20000"/>
              </a:spcBef>
              <a:spcAft>
                <a:spcPct val="0"/>
              </a:spcAft>
              <a:buClr>
                <a:schemeClr val="accent3">
                  <a:lumMod val="50000"/>
                </a:schemeClr>
              </a:buClr>
              <a:buSzTx/>
              <a:buFont typeface="Wingdings" charset="0"/>
              <a:buChar char="§"/>
              <a:tabLst/>
              <a:defRPr kumimoji="0" sz="3200" b="0" i="0" u="none" strike="noStrike" cap="none" spc="0" normalizeH="0" baseline="0">
                <a:ln>
                  <a:noFill/>
                </a:ln>
                <a:effectLst/>
                <a:uLnTx/>
                <a:uFillTx/>
                <a:latin typeface="Calibri" panose="020F0502020204030204" pitchFamily="34" charset="0"/>
                <a:ea typeface="ＭＳ Ｐゴシック" charset="0"/>
                <a:cs typeface="Arial"/>
              </a:defRPr>
            </a:lvl1pPr>
          </a:lstStyle>
          <a:p>
            <a:r>
              <a:rPr lang="en-US" dirty="0"/>
              <a:t>Merida </a:t>
            </a:r>
          </a:p>
          <a:p>
            <a:r>
              <a:rPr lang="en-US" dirty="0"/>
              <a:t>Monterrey</a:t>
            </a:r>
          </a:p>
          <a:p>
            <a:r>
              <a:rPr lang="en-US" dirty="0"/>
              <a:t>Queretaro</a:t>
            </a:r>
          </a:p>
        </p:txBody>
      </p:sp>
      <p:pic>
        <p:nvPicPr>
          <p:cNvPr id="2050" name="Picture 2" descr="Conjunto de vectores poligonales mapas de México — Ilustración de Stock"/>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210" b="58254" l="39796" r="91064"/>
                    </a14:imgEffect>
                  </a14:imgLayer>
                </a14:imgProps>
              </a:ext>
              <a:ext uri="{28A0092B-C50C-407E-A947-70E740481C1C}">
                <a14:useLocalDpi xmlns:a14="http://schemas.microsoft.com/office/drawing/2010/main" val="0"/>
              </a:ext>
            </a:extLst>
          </a:blip>
          <a:srcRect l="33387" t="17704" r="2528" b="37241"/>
          <a:stretch/>
        </p:blipFill>
        <p:spPr bwMode="auto">
          <a:xfrm>
            <a:off x="2524835" y="2264619"/>
            <a:ext cx="6250676" cy="4394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715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F178064-4E97-4767-B77E-14E6AF7C6EA5}"/>
              </a:ext>
            </a:extLst>
          </p:cNvPr>
          <p:cNvSpPr>
            <a:spLocks noGrp="1"/>
          </p:cNvSpPr>
          <p:nvPr>
            <p:ph type="title"/>
          </p:nvPr>
        </p:nvSpPr>
        <p:spPr/>
        <p:txBody>
          <a:bodyPr/>
          <a:lstStyle/>
          <a:p>
            <a:r>
              <a:rPr lang="es-AR" dirty="0"/>
              <a:t>PKF MÉXICO</a:t>
            </a:r>
          </a:p>
        </p:txBody>
      </p:sp>
      <p:sp>
        <p:nvSpPr>
          <p:cNvPr id="9" name="1 Marcador de contenido"/>
          <p:cNvSpPr>
            <a:spLocks noGrp="1"/>
          </p:cNvSpPr>
          <p:nvPr>
            <p:ph idx="1"/>
          </p:nvPr>
        </p:nvSpPr>
        <p:spPr>
          <a:xfrm>
            <a:off x="326430" y="2414753"/>
            <a:ext cx="3590478" cy="3481089"/>
          </a:xfrm>
        </p:spPr>
        <p:txBody>
          <a:bodyPr anchor="ctr"/>
          <a:lstStyle/>
          <a:p>
            <a:pPr marL="0" indent="0">
              <a:buNone/>
            </a:pPr>
            <a:r>
              <a:rPr lang="en-US" sz="2400" dirty="0">
                <a:latin typeface="Calibri" panose="020F0502020204030204" pitchFamily="34" charset="0"/>
              </a:rPr>
              <a:t>Our Mission</a:t>
            </a:r>
          </a:p>
          <a:p>
            <a:r>
              <a:rPr lang="en-US" sz="2400" dirty="0">
                <a:latin typeface="Calibri" panose="020F0502020204030204" pitchFamily="34" charset="0"/>
              </a:rPr>
              <a:t>“Provide quality services focusing on the specific needs of each client through creative solutions based on practical experience and vast knowledge.” </a:t>
            </a:r>
          </a:p>
        </p:txBody>
      </p:sp>
      <p:sp>
        <p:nvSpPr>
          <p:cNvPr id="10" name="1 Marcador de contenido"/>
          <p:cNvSpPr txBox="1">
            <a:spLocks/>
          </p:cNvSpPr>
          <p:nvPr/>
        </p:nvSpPr>
        <p:spPr>
          <a:xfrm>
            <a:off x="5785525" y="2250975"/>
            <a:ext cx="3849793" cy="4089164"/>
          </a:xfrm>
          <a:prstGeom prst="rect">
            <a:avLst/>
          </a:prstGeom>
        </p:spPr>
        <p:txBody>
          <a:bodyPr anchor="ctr"/>
          <a:lstStyle>
            <a:lvl1pPr marL="457189" indent="-457189" algn="l" defTabSz="609585" rtl="0" eaLnBrk="1" fontAlgn="base" hangingPunct="1">
              <a:spcBef>
                <a:spcPct val="20000"/>
              </a:spcBef>
              <a:spcAft>
                <a:spcPct val="0"/>
              </a:spcAft>
              <a:buClr>
                <a:srgbClr val="99006B"/>
              </a:buClr>
              <a:buFont typeface="Arial"/>
              <a:buChar char="•"/>
              <a:defRPr sz="2667" kern="1200">
                <a:solidFill>
                  <a:schemeClr val="tx1">
                    <a:lumMod val="75000"/>
                    <a:lumOff val="25000"/>
                  </a:schemeClr>
                </a:solidFill>
                <a:latin typeface="Arial"/>
                <a:ea typeface="ＭＳ Ｐゴシック" charset="0"/>
                <a:cs typeface="Arial"/>
              </a:defRPr>
            </a:lvl1pPr>
            <a:lvl2pPr marL="990575" indent="-380990" algn="l" defTabSz="609585" rtl="0" eaLnBrk="1" fontAlgn="base" hangingPunct="1">
              <a:spcBef>
                <a:spcPct val="20000"/>
              </a:spcBef>
              <a:spcAft>
                <a:spcPct val="0"/>
              </a:spcAft>
              <a:buClr>
                <a:srgbClr val="99006B"/>
              </a:buClr>
              <a:buFont typeface="Arial"/>
              <a:buChar char="–"/>
              <a:defRPr sz="2400" kern="1200">
                <a:solidFill>
                  <a:schemeClr val="tx1">
                    <a:lumMod val="75000"/>
                    <a:lumOff val="25000"/>
                  </a:schemeClr>
                </a:solidFill>
                <a:latin typeface="Arial"/>
                <a:ea typeface="ＭＳ Ｐゴシック" charset="0"/>
                <a:cs typeface="Arial"/>
              </a:defRPr>
            </a:lvl2pPr>
            <a:lvl3pPr marL="1523962" indent="-304792" algn="l" defTabSz="609585" rtl="0" eaLnBrk="1" fontAlgn="base" hangingPunct="1">
              <a:spcBef>
                <a:spcPct val="20000"/>
              </a:spcBef>
              <a:spcAft>
                <a:spcPct val="0"/>
              </a:spcAft>
              <a:buClr>
                <a:srgbClr val="99006B"/>
              </a:buClr>
              <a:buSzPct val="80000"/>
              <a:buFont typeface="Arial"/>
              <a:buChar char="•"/>
              <a:defRPr sz="2133" kern="1200">
                <a:solidFill>
                  <a:schemeClr val="tx1">
                    <a:lumMod val="75000"/>
                    <a:lumOff val="25000"/>
                  </a:schemeClr>
                </a:solidFill>
                <a:latin typeface="Arial"/>
                <a:ea typeface="ＭＳ Ｐゴシック" charset="0"/>
                <a:cs typeface="Arial"/>
              </a:defRPr>
            </a:lvl3pPr>
            <a:lvl4pPr marL="2133547" indent="-304792" algn="l" defTabSz="609585" rtl="0" eaLnBrk="1" fontAlgn="base" hangingPunct="1">
              <a:spcBef>
                <a:spcPct val="20000"/>
              </a:spcBef>
              <a:spcAft>
                <a:spcPct val="0"/>
              </a:spcAft>
              <a:buClr>
                <a:srgbClr val="99006B"/>
              </a:buClr>
              <a:buFont typeface="Arial"/>
              <a:buChar char="–"/>
              <a:defRPr sz="1867" kern="1200">
                <a:solidFill>
                  <a:schemeClr val="tx1">
                    <a:lumMod val="75000"/>
                    <a:lumOff val="25000"/>
                  </a:schemeClr>
                </a:solidFill>
                <a:latin typeface="Arial"/>
                <a:ea typeface="ＭＳ Ｐゴシック" charset="0"/>
                <a:cs typeface="Arial"/>
              </a:defRPr>
            </a:lvl4pPr>
            <a:lvl5pPr marL="2743131" indent="-304792" algn="l" defTabSz="609585" rtl="0" eaLnBrk="1" fontAlgn="base" hangingPunct="1">
              <a:spcBef>
                <a:spcPct val="20000"/>
              </a:spcBef>
              <a:spcAft>
                <a:spcPct val="0"/>
              </a:spcAft>
              <a:buClr>
                <a:srgbClr val="99006B"/>
              </a:buClr>
              <a:buFont typeface="Arial"/>
              <a:buChar char="»"/>
              <a:defRPr sz="1600" kern="1200">
                <a:solidFill>
                  <a:schemeClr val="tx1">
                    <a:lumMod val="75000"/>
                    <a:lumOff val="25000"/>
                  </a:schemeClr>
                </a:solidFill>
                <a:latin typeface="Arial"/>
                <a:ea typeface="ＭＳ Ｐゴシック"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400" dirty="0">
                <a:latin typeface="Calibri" panose="020F0502020204030204" pitchFamily="34" charset="0"/>
              </a:rPr>
              <a:t>Our Vision</a:t>
            </a:r>
          </a:p>
          <a:p>
            <a:r>
              <a:rPr lang="en-US" sz="2400" dirty="0">
                <a:latin typeface="Calibri" panose="020F0502020204030204" pitchFamily="34" charset="0"/>
              </a:rPr>
              <a:t>Services designed according to specific needs</a:t>
            </a:r>
          </a:p>
          <a:p>
            <a:r>
              <a:rPr lang="en-US" sz="2400" dirty="0">
                <a:latin typeface="Calibri" panose="020F0502020204030204" pitchFamily="34" charset="0"/>
              </a:rPr>
              <a:t>We strive so that our professional services meet the specific objectives of our clients </a:t>
            </a:r>
          </a:p>
          <a:p>
            <a:pPr>
              <a:buFont typeface="Arial"/>
              <a:buNone/>
            </a:pPr>
            <a:endParaRPr lang="en-US" sz="2400" dirty="0">
              <a:latin typeface="Calibri" panose="020F0502020204030204" pitchFamily="34" charset="0"/>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6407" y="2034958"/>
            <a:ext cx="1884635" cy="420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5570" y="1947709"/>
            <a:ext cx="1862605" cy="416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0893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F178064-4E97-4767-B77E-14E6AF7C6EA5}"/>
              </a:ext>
            </a:extLst>
          </p:cNvPr>
          <p:cNvSpPr>
            <a:spLocks noGrp="1"/>
          </p:cNvSpPr>
          <p:nvPr>
            <p:ph type="title"/>
          </p:nvPr>
        </p:nvSpPr>
        <p:spPr/>
        <p:txBody>
          <a:bodyPr/>
          <a:lstStyle/>
          <a:p>
            <a:r>
              <a:rPr lang="es-AR" dirty="0" err="1"/>
              <a:t>Our</a:t>
            </a:r>
            <a:r>
              <a:rPr lang="es-AR" dirty="0"/>
              <a:t> </a:t>
            </a:r>
            <a:r>
              <a:rPr lang="es-AR" dirty="0" err="1"/>
              <a:t>services</a:t>
            </a:r>
            <a:endParaRPr lang="es-AR" dirty="0"/>
          </a:p>
        </p:txBody>
      </p:sp>
      <p:sp>
        <p:nvSpPr>
          <p:cNvPr id="8" name="1 Marcador de texto"/>
          <p:cNvSpPr txBox="1">
            <a:spLocks/>
          </p:cNvSpPr>
          <p:nvPr/>
        </p:nvSpPr>
        <p:spPr>
          <a:xfrm>
            <a:off x="5634277" y="2035383"/>
            <a:ext cx="3088918" cy="4171614"/>
          </a:xfrm>
          <a:prstGeom prst="rect">
            <a:avLst/>
          </a:prstGeom>
        </p:spPr>
        <p:txBody>
          <a:bodyPr anchor="ctr"/>
          <a:lstStyle>
            <a:lvl1pPr marL="457189" indent="-457189" algn="l" defTabSz="609585" rtl="0" eaLnBrk="1" fontAlgn="base" hangingPunct="1">
              <a:spcBef>
                <a:spcPct val="20000"/>
              </a:spcBef>
              <a:spcAft>
                <a:spcPct val="0"/>
              </a:spcAft>
              <a:buClr>
                <a:srgbClr val="C1D62E"/>
              </a:buClr>
              <a:buFont typeface="Wingdings" charset="0"/>
              <a:buChar char="§"/>
              <a:defRPr sz="4267" kern="1200">
                <a:solidFill>
                  <a:schemeClr val="tx1"/>
                </a:solidFill>
                <a:latin typeface="Arial"/>
                <a:ea typeface="ＭＳ Ｐゴシック" charset="0"/>
                <a:cs typeface="Arial"/>
              </a:defRPr>
            </a:lvl1pPr>
            <a:lvl2pPr marL="990575" indent="-380990" algn="l" defTabSz="609585" rtl="0" eaLnBrk="1" fontAlgn="base" hangingPunct="1">
              <a:spcBef>
                <a:spcPct val="20000"/>
              </a:spcBef>
              <a:spcAft>
                <a:spcPct val="0"/>
              </a:spcAft>
              <a:buClr>
                <a:srgbClr val="2563AF"/>
              </a:buClr>
              <a:buFont typeface="Arial" charset="0"/>
              <a:buChar char="–"/>
              <a:defRPr sz="3733" kern="1200">
                <a:solidFill>
                  <a:schemeClr val="tx1"/>
                </a:solidFill>
                <a:latin typeface="Arial"/>
                <a:ea typeface="ＭＳ Ｐゴシック" charset="0"/>
                <a:cs typeface="Arial"/>
              </a:defRPr>
            </a:lvl2pPr>
            <a:lvl3pPr marL="1523962" indent="-304792" algn="l" defTabSz="609585" rtl="0" eaLnBrk="1" fontAlgn="base" hangingPunct="1">
              <a:spcBef>
                <a:spcPct val="20000"/>
              </a:spcBef>
              <a:spcAft>
                <a:spcPct val="0"/>
              </a:spcAft>
              <a:buClr>
                <a:srgbClr val="2563AF"/>
              </a:buClr>
              <a:buSzPct val="80000"/>
              <a:buFont typeface="Wingdings" charset="0"/>
              <a:buChar char="§"/>
              <a:defRPr sz="3200" kern="1200">
                <a:solidFill>
                  <a:schemeClr val="tx1"/>
                </a:solidFill>
                <a:latin typeface="Arial"/>
                <a:ea typeface="ＭＳ Ｐゴシック" charset="0"/>
                <a:cs typeface="Arial"/>
              </a:defRPr>
            </a:lvl3pPr>
            <a:lvl4pPr marL="2133547" indent="-304792" algn="l" defTabSz="609585" rtl="0" eaLnBrk="1" fontAlgn="base" hangingPunct="1">
              <a:spcBef>
                <a:spcPct val="20000"/>
              </a:spcBef>
              <a:spcAft>
                <a:spcPct val="0"/>
              </a:spcAft>
              <a:buClr>
                <a:srgbClr val="C1D62E"/>
              </a:buClr>
              <a:buFont typeface="Arial" charset="0"/>
              <a:buChar char="–"/>
              <a:defRPr sz="2667" kern="1200">
                <a:solidFill>
                  <a:schemeClr val="tx1"/>
                </a:solidFill>
                <a:latin typeface="Arial"/>
                <a:ea typeface="ＭＳ Ｐゴシック" charset="0"/>
                <a:cs typeface="Arial"/>
              </a:defRPr>
            </a:lvl4pPr>
            <a:lvl5pPr marL="2743131" indent="-304792" algn="l" defTabSz="609585" rtl="0" eaLnBrk="1" fontAlgn="base" hangingPunct="1">
              <a:spcBef>
                <a:spcPct val="20000"/>
              </a:spcBef>
              <a:spcAft>
                <a:spcPct val="0"/>
              </a:spcAft>
              <a:buFont typeface="Arial" charset="0"/>
              <a:buChar char="»"/>
              <a:defRPr sz="2667" kern="1200">
                <a:solidFill>
                  <a:schemeClr val="tx1"/>
                </a:solidFill>
                <a:latin typeface="Arial"/>
                <a:ea typeface="ＭＳ Ｐゴシック"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Clr>
                <a:schemeClr val="accent6"/>
              </a:buClr>
            </a:pPr>
            <a:r>
              <a:rPr lang="en-US" sz="2400" dirty="0">
                <a:latin typeface="Calibri" pitchFamily="34" charset="0"/>
              </a:rPr>
              <a:t>Audit</a:t>
            </a:r>
          </a:p>
          <a:p>
            <a:pPr>
              <a:buClr>
                <a:schemeClr val="accent6"/>
              </a:buClr>
            </a:pPr>
            <a:r>
              <a:rPr lang="en-US" sz="2400" dirty="0">
                <a:latin typeface="Calibri" pitchFamily="34" charset="0"/>
              </a:rPr>
              <a:t>Tax</a:t>
            </a:r>
          </a:p>
          <a:p>
            <a:pPr>
              <a:buClr>
                <a:schemeClr val="accent6"/>
              </a:buClr>
            </a:pPr>
            <a:r>
              <a:rPr lang="en-US" sz="2400" dirty="0">
                <a:latin typeface="Calibri" pitchFamily="34" charset="0"/>
              </a:rPr>
              <a:t>Consultancy</a:t>
            </a:r>
          </a:p>
          <a:p>
            <a:pPr>
              <a:buClr>
                <a:schemeClr val="accent6"/>
              </a:buClr>
            </a:pPr>
            <a:r>
              <a:rPr lang="en-US" sz="2400" dirty="0">
                <a:latin typeface="Calibri" pitchFamily="34" charset="0"/>
              </a:rPr>
              <a:t>Business Solutions</a:t>
            </a:r>
          </a:p>
          <a:p>
            <a:pPr>
              <a:buClr>
                <a:schemeClr val="accent6"/>
              </a:buClr>
            </a:pPr>
            <a:r>
              <a:rPr lang="en-US" sz="2400" dirty="0">
                <a:latin typeface="Calibri" pitchFamily="34" charset="0"/>
              </a:rPr>
              <a:t>Risk Consultancy</a:t>
            </a:r>
          </a:p>
          <a:p>
            <a:pPr>
              <a:buClr>
                <a:schemeClr val="accent6"/>
              </a:buClr>
            </a:pPr>
            <a:r>
              <a:rPr lang="en-US" sz="2400" dirty="0">
                <a:latin typeface="Calibri" pitchFamily="34" charset="0"/>
              </a:rPr>
              <a:t>Government</a:t>
            </a:r>
          </a:p>
          <a:p>
            <a:pPr>
              <a:buClr>
                <a:schemeClr val="accent6"/>
              </a:buClr>
            </a:pPr>
            <a:r>
              <a:rPr lang="en-US" sz="2400" dirty="0">
                <a:latin typeface="Calibri" pitchFamily="34" charset="0"/>
              </a:rPr>
              <a:t>Legal</a:t>
            </a:r>
          </a:p>
        </p:txBody>
      </p:sp>
      <p:sp>
        <p:nvSpPr>
          <p:cNvPr id="85" name="1 Marcador de texto"/>
          <p:cNvSpPr txBox="1">
            <a:spLocks/>
          </p:cNvSpPr>
          <p:nvPr/>
        </p:nvSpPr>
        <p:spPr>
          <a:xfrm>
            <a:off x="8723195" y="1982769"/>
            <a:ext cx="6177836" cy="4171614"/>
          </a:xfrm>
          <a:prstGeom prst="rect">
            <a:avLst/>
          </a:prstGeom>
        </p:spPr>
        <p:txBody>
          <a:bodyPr anchor="ctr"/>
          <a:lstStyle>
            <a:lvl1pPr marL="457189" indent="-457189" algn="l" defTabSz="609585" rtl="0" eaLnBrk="1" fontAlgn="base" hangingPunct="1">
              <a:spcBef>
                <a:spcPct val="20000"/>
              </a:spcBef>
              <a:spcAft>
                <a:spcPct val="0"/>
              </a:spcAft>
              <a:buClr>
                <a:srgbClr val="C1D62E"/>
              </a:buClr>
              <a:buFont typeface="Wingdings" charset="0"/>
              <a:buChar char="§"/>
              <a:defRPr sz="4267" kern="1200">
                <a:solidFill>
                  <a:schemeClr val="tx1"/>
                </a:solidFill>
                <a:latin typeface="Arial"/>
                <a:ea typeface="ＭＳ Ｐゴシック" charset="0"/>
                <a:cs typeface="Arial"/>
              </a:defRPr>
            </a:lvl1pPr>
            <a:lvl2pPr marL="990575" indent="-380990" algn="l" defTabSz="609585" rtl="0" eaLnBrk="1" fontAlgn="base" hangingPunct="1">
              <a:spcBef>
                <a:spcPct val="20000"/>
              </a:spcBef>
              <a:spcAft>
                <a:spcPct val="0"/>
              </a:spcAft>
              <a:buClr>
                <a:srgbClr val="2563AF"/>
              </a:buClr>
              <a:buFont typeface="Arial" charset="0"/>
              <a:buChar char="–"/>
              <a:defRPr sz="3733" kern="1200">
                <a:solidFill>
                  <a:schemeClr val="tx1"/>
                </a:solidFill>
                <a:latin typeface="Arial"/>
                <a:ea typeface="ＭＳ Ｐゴシック" charset="0"/>
                <a:cs typeface="Arial"/>
              </a:defRPr>
            </a:lvl2pPr>
            <a:lvl3pPr marL="1523962" indent="-304792" algn="l" defTabSz="609585" rtl="0" eaLnBrk="1" fontAlgn="base" hangingPunct="1">
              <a:spcBef>
                <a:spcPct val="20000"/>
              </a:spcBef>
              <a:spcAft>
                <a:spcPct val="0"/>
              </a:spcAft>
              <a:buClr>
                <a:srgbClr val="2563AF"/>
              </a:buClr>
              <a:buSzPct val="80000"/>
              <a:buFont typeface="Wingdings" charset="0"/>
              <a:buChar char="§"/>
              <a:defRPr sz="3200" kern="1200">
                <a:solidFill>
                  <a:schemeClr val="tx1"/>
                </a:solidFill>
                <a:latin typeface="Arial"/>
                <a:ea typeface="ＭＳ Ｐゴシック" charset="0"/>
                <a:cs typeface="Arial"/>
              </a:defRPr>
            </a:lvl3pPr>
            <a:lvl4pPr marL="2133547" indent="-304792" algn="l" defTabSz="609585" rtl="0" eaLnBrk="1" fontAlgn="base" hangingPunct="1">
              <a:spcBef>
                <a:spcPct val="20000"/>
              </a:spcBef>
              <a:spcAft>
                <a:spcPct val="0"/>
              </a:spcAft>
              <a:buClr>
                <a:srgbClr val="C1D62E"/>
              </a:buClr>
              <a:buFont typeface="Arial" charset="0"/>
              <a:buChar char="–"/>
              <a:defRPr sz="2667" kern="1200">
                <a:solidFill>
                  <a:schemeClr val="tx1"/>
                </a:solidFill>
                <a:latin typeface="Arial"/>
                <a:ea typeface="ＭＳ Ｐゴシック" charset="0"/>
                <a:cs typeface="Arial"/>
              </a:defRPr>
            </a:lvl4pPr>
            <a:lvl5pPr marL="2743131" indent="-304792" algn="l" defTabSz="609585" rtl="0" eaLnBrk="1" fontAlgn="base" hangingPunct="1">
              <a:spcBef>
                <a:spcPct val="20000"/>
              </a:spcBef>
              <a:spcAft>
                <a:spcPct val="0"/>
              </a:spcAft>
              <a:buFont typeface="Arial" charset="0"/>
              <a:buChar char="»"/>
              <a:defRPr sz="2667" kern="1200">
                <a:solidFill>
                  <a:schemeClr val="tx1"/>
                </a:solidFill>
                <a:latin typeface="Arial"/>
                <a:ea typeface="ＭＳ Ｐゴシック"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Clr>
                <a:schemeClr val="accent6"/>
              </a:buClr>
            </a:pPr>
            <a:r>
              <a:rPr lang="en-US" sz="2400" dirty="0">
                <a:latin typeface="Calibri" pitchFamily="34" charset="0"/>
              </a:rPr>
              <a:t>Outsourcing</a:t>
            </a:r>
          </a:p>
          <a:p>
            <a:pPr>
              <a:buClr>
                <a:schemeClr val="accent6"/>
              </a:buClr>
            </a:pPr>
            <a:r>
              <a:rPr lang="en-US" sz="2400" dirty="0">
                <a:latin typeface="Calibri" pitchFamily="34" charset="0"/>
              </a:rPr>
              <a:t>Transfer Pricing</a:t>
            </a:r>
          </a:p>
          <a:p>
            <a:pPr>
              <a:buClr>
                <a:schemeClr val="accent6"/>
              </a:buClr>
            </a:pPr>
            <a:r>
              <a:rPr lang="en-US" sz="2400" dirty="0">
                <a:latin typeface="Calibri" pitchFamily="34" charset="0"/>
              </a:rPr>
              <a:t>Strategy Planning</a:t>
            </a:r>
          </a:p>
          <a:p>
            <a:pPr>
              <a:buClr>
                <a:schemeClr val="accent6"/>
              </a:buClr>
            </a:pPr>
            <a:r>
              <a:rPr lang="en-US" sz="2400" dirty="0">
                <a:latin typeface="Calibri" pitchFamily="34" charset="0"/>
              </a:rPr>
              <a:t>Corporate Governance</a:t>
            </a:r>
          </a:p>
          <a:p>
            <a:pPr>
              <a:buClr>
                <a:schemeClr val="accent6"/>
              </a:buClr>
            </a:pPr>
            <a:r>
              <a:rPr lang="en-US" sz="2400" dirty="0">
                <a:latin typeface="Calibri" pitchFamily="34" charset="0"/>
              </a:rPr>
              <a:t>Financial Services</a:t>
            </a:r>
          </a:p>
          <a:p>
            <a:pPr>
              <a:buClr>
                <a:schemeClr val="accent6"/>
              </a:buClr>
            </a:pPr>
            <a:r>
              <a:rPr lang="en-US" sz="2400" dirty="0">
                <a:latin typeface="Calibri" pitchFamily="34" charset="0"/>
              </a:rPr>
              <a:t>Internal Audit</a:t>
            </a:r>
          </a:p>
          <a:p>
            <a:pPr>
              <a:buClr>
                <a:schemeClr val="accent6"/>
              </a:buClr>
            </a:pPr>
            <a:r>
              <a:rPr lang="en-US" sz="2400" dirty="0">
                <a:latin typeface="Calibri" pitchFamily="34" charset="0"/>
              </a:rPr>
              <a:t>Public Sector</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511" y="1889549"/>
            <a:ext cx="4599298" cy="4870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0035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ADDDFD5-29DE-48BC-9553-511A9194F673}"/>
              </a:ext>
            </a:extLst>
          </p:cNvPr>
          <p:cNvSpPr>
            <a:spLocks noGrp="1"/>
          </p:cNvSpPr>
          <p:nvPr>
            <p:ph type="title"/>
          </p:nvPr>
        </p:nvSpPr>
        <p:spPr/>
        <p:txBody>
          <a:bodyPr/>
          <a:lstStyle/>
          <a:p>
            <a:r>
              <a:rPr lang="es-AR" dirty="0"/>
              <a:t>PKF MÉXICO</a:t>
            </a:r>
          </a:p>
        </p:txBody>
      </p:sp>
      <p:sp>
        <p:nvSpPr>
          <p:cNvPr id="7" name="Marcador de texto 2">
            <a:extLst>
              <a:ext uri="{FF2B5EF4-FFF2-40B4-BE49-F238E27FC236}">
                <a16:creationId xmlns:a16="http://schemas.microsoft.com/office/drawing/2014/main" id="{AF780A88-516D-4747-9C15-89A71FAF599A}"/>
              </a:ext>
            </a:extLst>
          </p:cNvPr>
          <p:cNvSpPr txBox="1">
            <a:spLocks/>
          </p:cNvSpPr>
          <p:nvPr/>
        </p:nvSpPr>
        <p:spPr>
          <a:xfrm>
            <a:off x="6586659" y="1989888"/>
            <a:ext cx="5400516" cy="4570710"/>
          </a:xfrm>
          <a:prstGeom prst="rect">
            <a:avLst/>
          </a:prstGeom>
        </p:spPr>
        <p:txBody>
          <a:bodyPr vert="horz"/>
          <a:lstStyle>
            <a:lvl1pPr marL="457189" indent="-457189" algn="l" defTabSz="609585" rtl="0" eaLnBrk="1" fontAlgn="base" hangingPunct="1">
              <a:spcBef>
                <a:spcPct val="20000"/>
              </a:spcBef>
              <a:spcAft>
                <a:spcPct val="0"/>
              </a:spcAft>
              <a:buClr>
                <a:srgbClr val="99006B"/>
              </a:buClr>
              <a:buFont typeface="Arial"/>
              <a:buChar char="•"/>
              <a:defRPr sz="2667" kern="1200">
                <a:solidFill>
                  <a:schemeClr val="tx1">
                    <a:lumMod val="75000"/>
                    <a:lumOff val="25000"/>
                  </a:schemeClr>
                </a:solidFill>
                <a:latin typeface="Arial"/>
                <a:ea typeface="ＭＳ Ｐゴシック" charset="0"/>
                <a:cs typeface="Arial"/>
              </a:defRPr>
            </a:lvl1pPr>
            <a:lvl2pPr marL="990575" indent="-380990" algn="l" defTabSz="609585" rtl="0" eaLnBrk="1" fontAlgn="base" hangingPunct="1">
              <a:spcBef>
                <a:spcPct val="20000"/>
              </a:spcBef>
              <a:spcAft>
                <a:spcPct val="0"/>
              </a:spcAft>
              <a:buClr>
                <a:srgbClr val="99006B"/>
              </a:buClr>
              <a:buFont typeface="Arial" charset="0"/>
              <a:buChar char="–"/>
              <a:defRPr sz="2400" kern="1200">
                <a:solidFill>
                  <a:schemeClr val="tx1">
                    <a:lumMod val="75000"/>
                    <a:lumOff val="25000"/>
                  </a:schemeClr>
                </a:solidFill>
                <a:latin typeface="Arial"/>
                <a:ea typeface="ＭＳ Ｐゴシック" charset="0"/>
                <a:cs typeface="Arial"/>
              </a:defRPr>
            </a:lvl2pPr>
            <a:lvl3pPr marL="1523962" indent="-304792" algn="l" defTabSz="609585" rtl="0" eaLnBrk="1" fontAlgn="base" hangingPunct="1">
              <a:spcBef>
                <a:spcPct val="20000"/>
              </a:spcBef>
              <a:spcAft>
                <a:spcPct val="0"/>
              </a:spcAft>
              <a:buClr>
                <a:srgbClr val="99006B"/>
              </a:buClr>
              <a:buSzPct val="80000"/>
              <a:buFont typeface="Arial"/>
              <a:buChar char="•"/>
              <a:defRPr sz="2133" kern="1200">
                <a:solidFill>
                  <a:schemeClr val="tx1">
                    <a:lumMod val="75000"/>
                    <a:lumOff val="25000"/>
                  </a:schemeClr>
                </a:solidFill>
                <a:latin typeface="Arial"/>
                <a:ea typeface="ＭＳ Ｐゴシック" charset="0"/>
                <a:cs typeface="Arial"/>
              </a:defRPr>
            </a:lvl3pPr>
            <a:lvl4pPr marL="2133547" indent="-304792" algn="l" defTabSz="609585" rtl="0" eaLnBrk="1" fontAlgn="base" hangingPunct="1">
              <a:spcBef>
                <a:spcPct val="20000"/>
              </a:spcBef>
              <a:spcAft>
                <a:spcPct val="0"/>
              </a:spcAft>
              <a:buClr>
                <a:srgbClr val="99006B"/>
              </a:buClr>
              <a:buFont typeface="Arial" charset="0"/>
              <a:buChar char="–"/>
              <a:defRPr sz="1867" kern="1200">
                <a:solidFill>
                  <a:schemeClr val="tx1">
                    <a:lumMod val="75000"/>
                    <a:lumOff val="25000"/>
                  </a:schemeClr>
                </a:solidFill>
                <a:latin typeface="Arial"/>
                <a:ea typeface="ＭＳ Ｐゴシック" charset="0"/>
                <a:cs typeface="Arial"/>
              </a:defRPr>
            </a:lvl4pPr>
            <a:lvl5pPr marL="2743131" indent="-304792" algn="l" defTabSz="609585" rtl="0" eaLnBrk="1" fontAlgn="base" hangingPunct="1">
              <a:spcBef>
                <a:spcPct val="20000"/>
              </a:spcBef>
              <a:spcAft>
                <a:spcPct val="0"/>
              </a:spcAft>
              <a:buClr>
                <a:srgbClr val="99006B"/>
              </a:buClr>
              <a:buFont typeface="Arial" charset="0"/>
              <a:buChar char="»"/>
              <a:defRPr sz="1600" kern="1200">
                <a:solidFill>
                  <a:schemeClr val="tx1">
                    <a:lumMod val="75000"/>
                    <a:lumOff val="25000"/>
                  </a:schemeClr>
                </a:solidFill>
                <a:latin typeface="Arial"/>
                <a:ea typeface="ＭＳ Ｐゴシック"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GB" altLang="es-AR" sz="2000" b="1" dirty="0">
                <a:solidFill>
                  <a:schemeClr val="tx1"/>
                </a:solidFill>
                <a:latin typeface="Arial" panose="020B0604020202020204" pitchFamily="34" charset="0"/>
                <a:cs typeface="Arial" panose="020B0604020202020204" pitchFamily="34" charset="0"/>
              </a:rPr>
              <a:t>Ciudad de México</a:t>
            </a:r>
          </a:p>
          <a:p>
            <a:pPr marL="0" indent="0">
              <a:buFont typeface="Arial"/>
              <a:buNone/>
            </a:pPr>
            <a:r>
              <a:rPr lang="en-GB" altLang="es-AR" sz="1800" dirty="0">
                <a:solidFill>
                  <a:schemeClr val="tx1"/>
                </a:solidFill>
                <a:latin typeface="Arial" panose="020B0604020202020204" pitchFamily="34" charset="0"/>
                <a:cs typeface="Arial" panose="020B0604020202020204" pitchFamily="34" charset="0"/>
              </a:rPr>
              <a:t>Adolfo Prieto No. 1213</a:t>
            </a:r>
          </a:p>
          <a:p>
            <a:pPr marL="0" indent="0">
              <a:spcBef>
                <a:spcPts val="0"/>
              </a:spcBef>
              <a:buNone/>
            </a:pPr>
            <a:r>
              <a:rPr lang="en-GB" altLang="es-AR" sz="1800" dirty="0">
                <a:solidFill>
                  <a:schemeClr val="tx1"/>
                </a:solidFill>
                <a:latin typeface="Arial" panose="020B0604020202020204" pitchFamily="34" charset="0"/>
                <a:cs typeface="Arial" panose="020B0604020202020204" pitchFamily="34" charset="0"/>
              </a:rPr>
              <a:t>Col. Del Valle</a:t>
            </a:r>
          </a:p>
          <a:p>
            <a:pPr marL="0" indent="0">
              <a:spcBef>
                <a:spcPts val="0"/>
              </a:spcBef>
              <a:buNone/>
            </a:pPr>
            <a:r>
              <a:rPr lang="es-AR" sz="1800" dirty="0">
                <a:solidFill>
                  <a:schemeClr val="tx1"/>
                </a:solidFill>
              </a:rPr>
              <a:t>Ciudad de México</a:t>
            </a:r>
          </a:p>
          <a:p>
            <a:pPr marL="0" indent="0">
              <a:spcBef>
                <a:spcPts val="0"/>
              </a:spcBef>
              <a:buNone/>
            </a:pPr>
            <a:r>
              <a:rPr lang="en-GB" altLang="es-AR" sz="1800" dirty="0">
                <a:solidFill>
                  <a:schemeClr val="tx1"/>
                </a:solidFill>
                <a:latin typeface="Arial" panose="020B0604020202020204" pitchFamily="34" charset="0"/>
                <a:cs typeface="Arial" panose="020B0604020202020204" pitchFamily="34" charset="0"/>
              </a:rPr>
              <a:t>Phone: </a:t>
            </a:r>
            <a:r>
              <a:rPr lang="es-MX" sz="1800" dirty="0">
                <a:solidFill>
                  <a:schemeClr val="tx1"/>
                </a:solidFill>
                <a:latin typeface="Arial" panose="020B0604020202020204" pitchFamily="34" charset="0"/>
                <a:cs typeface="Arial" panose="020B0604020202020204" pitchFamily="34" charset="0"/>
              </a:rPr>
              <a:t>+52 55 5097 3235</a:t>
            </a:r>
            <a:br>
              <a:rPr lang="es-MX" sz="1800" dirty="0">
                <a:solidFill>
                  <a:schemeClr val="tx1"/>
                </a:solidFill>
                <a:latin typeface="Arial" panose="020B0604020202020204" pitchFamily="34" charset="0"/>
                <a:cs typeface="Arial" panose="020B0604020202020204" pitchFamily="34" charset="0"/>
              </a:rPr>
            </a:br>
            <a:r>
              <a:rPr lang="es-MX" sz="1800" dirty="0">
                <a:solidFill>
                  <a:schemeClr val="tx1"/>
                </a:solidFill>
                <a:latin typeface="Arial" panose="020B0604020202020204" pitchFamily="34" charset="0"/>
                <a:cs typeface="Arial" panose="020B0604020202020204" pitchFamily="34" charset="0"/>
              </a:rPr>
              <a:t>Fax: +52 55 5682 4321 </a:t>
            </a:r>
            <a:br>
              <a:rPr lang="en-GB" altLang="es-AR" sz="1800" dirty="0">
                <a:solidFill>
                  <a:schemeClr val="tx1"/>
                </a:solidFill>
                <a:latin typeface="Arial" panose="020B0604020202020204" pitchFamily="34" charset="0"/>
                <a:cs typeface="Arial" panose="020B0604020202020204" pitchFamily="34" charset="0"/>
              </a:rPr>
            </a:br>
            <a:endParaRPr lang="en-GB" altLang="es-AR" sz="1800" dirty="0">
              <a:solidFill>
                <a:schemeClr val="tx1"/>
              </a:solidFill>
              <a:latin typeface="Arial" panose="020B0604020202020204" pitchFamily="34" charset="0"/>
              <a:cs typeface="Arial" panose="020B0604020202020204" pitchFamily="34" charset="0"/>
            </a:endParaRPr>
          </a:p>
          <a:p>
            <a:pPr marL="0" indent="0">
              <a:buNone/>
            </a:pPr>
            <a:endParaRPr lang="en-GB" altLang="es-AR" sz="1800" dirty="0">
              <a:solidFill>
                <a:schemeClr val="tx1"/>
              </a:solidFill>
              <a:ea typeface="Geneva" panose="020B0503030404040204" pitchFamily="34" charset="0"/>
            </a:endParaRPr>
          </a:p>
          <a:p>
            <a:pPr marL="0" indent="0">
              <a:buFont typeface="Arial"/>
              <a:buNone/>
            </a:pPr>
            <a:endParaRPr lang="en-GB" altLang="es-AR" sz="1800" dirty="0">
              <a:solidFill>
                <a:schemeClr val="tx1"/>
              </a:solidFill>
              <a:ea typeface="Geneva" panose="020B0503030404040204" pitchFamily="34" charset="0"/>
            </a:endParaRPr>
          </a:p>
          <a:p>
            <a:pPr marL="0" indent="0">
              <a:buFont typeface="Arial"/>
              <a:buNone/>
            </a:pPr>
            <a:endParaRPr lang="en-GB" altLang="es-AR" sz="1800" dirty="0">
              <a:solidFill>
                <a:schemeClr val="tx1"/>
              </a:solidFill>
              <a:ea typeface="Geneva" panose="020B0503030404040204" pitchFamily="34" charset="0"/>
            </a:endParaRPr>
          </a:p>
          <a:p>
            <a:pPr marL="0" indent="0">
              <a:buFont typeface="Arial"/>
              <a:buNone/>
            </a:pPr>
            <a:endParaRPr lang="en-GB" altLang="es-AR" sz="1800" dirty="0">
              <a:solidFill>
                <a:schemeClr val="tx1"/>
              </a:solidFill>
              <a:ea typeface="Geneva" panose="020B0503030404040204" pitchFamily="34" charset="0"/>
            </a:endParaRPr>
          </a:p>
          <a:p>
            <a:pPr marL="0" indent="0">
              <a:buFont typeface="Arial"/>
              <a:buNone/>
            </a:pPr>
            <a:endParaRPr lang="en-GB" altLang="es-AR" sz="1800" dirty="0">
              <a:solidFill>
                <a:schemeClr val="tx1"/>
              </a:solidFill>
              <a:ea typeface="Geneva" panose="020B0503030404040204" pitchFamily="34" charset="0"/>
            </a:endParaRPr>
          </a:p>
          <a:p>
            <a:pPr marL="0" indent="0">
              <a:buClr>
                <a:srgbClr val="C1D62E"/>
              </a:buClr>
              <a:buNone/>
            </a:pPr>
            <a:r>
              <a:rPr lang="es-ES" sz="1800" b="1" i="1" dirty="0">
                <a:solidFill>
                  <a:schemeClr val="bg2"/>
                </a:solidFill>
              </a:rPr>
              <a:t>www.pkfmexico.com</a:t>
            </a:r>
          </a:p>
          <a:p>
            <a:pPr marL="0" indent="0">
              <a:buFont typeface="Arial"/>
              <a:buNone/>
            </a:pPr>
            <a:br>
              <a:rPr lang="en-GB" altLang="es-AR" sz="2000" dirty="0">
                <a:solidFill>
                  <a:schemeClr val="tx1"/>
                </a:solidFill>
                <a:ea typeface="Geneva" panose="020B0503030404040204" pitchFamily="34" charset="0"/>
              </a:rPr>
            </a:br>
            <a:endParaRPr lang="en-GB" altLang="es-AR" sz="2000" dirty="0">
              <a:solidFill>
                <a:schemeClr val="tx1"/>
              </a:solidFill>
              <a:ea typeface="Geneva" panose="020B0503030404040204" pitchFamily="34" charset="0"/>
            </a:endParaRPr>
          </a:p>
          <a:p>
            <a:pPr marL="0" indent="0">
              <a:buFont typeface="Arial"/>
              <a:buNone/>
            </a:pPr>
            <a:endParaRPr lang="es-AR" dirty="0"/>
          </a:p>
        </p:txBody>
      </p:sp>
      <p:sp>
        <p:nvSpPr>
          <p:cNvPr id="8" name="CuadroTexto 7">
            <a:extLst>
              <a:ext uri="{FF2B5EF4-FFF2-40B4-BE49-F238E27FC236}">
                <a16:creationId xmlns:a16="http://schemas.microsoft.com/office/drawing/2014/main" id="{F9E07425-C24D-41E3-892D-E0DB4E628673}"/>
              </a:ext>
            </a:extLst>
          </p:cNvPr>
          <p:cNvSpPr txBox="1"/>
          <p:nvPr/>
        </p:nvSpPr>
        <p:spPr>
          <a:xfrm>
            <a:off x="460587" y="1989888"/>
            <a:ext cx="5400516" cy="2423740"/>
          </a:xfrm>
          <a:prstGeom prst="rect">
            <a:avLst/>
          </a:prstGeom>
          <a:noFill/>
        </p:spPr>
        <p:txBody>
          <a:bodyPr wrap="square" rtlCol="0">
            <a:spAutoFit/>
          </a:bodyPr>
          <a:lstStyle/>
          <a:p>
            <a:r>
              <a:rPr lang="es-AR" sz="2670" dirty="0" err="1"/>
              <a:t>Contact</a:t>
            </a:r>
            <a:r>
              <a:rPr lang="es-AR" sz="2670" dirty="0"/>
              <a:t>: Mónica L. Williams Díaz</a:t>
            </a:r>
          </a:p>
          <a:p>
            <a:r>
              <a:rPr lang="es-AR" sz="2670" dirty="0">
                <a:hlinkClick r:id="rId2"/>
              </a:rPr>
              <a:t>mwilliams@pkfmex.com</a:t>
            </a:r>
            <a:r>
              <a:rPr lang="es-AR" sz="2670" dirty="0"/>
              <a:t> </a:t>
            </a:r>
          </a:p>
          <a:p>
            <a:endParaRPr lang="es-AR" sz="2670" dirty="0"/>
          </a:p>
          <a:p>
            <a:r>
              <a:rPr lang="es-AR" sz="2670" dirty="0"/>
              <a:t>C.P.C. Antonio G. </a:t>
            </a:r>
            <a:r>
              <a:rPr lang="es-AR" sz="2670" dirty="0" err="1"/>
              <a:t>Garmilla</a:t>
            </a:r>
            <a:r>
              <a:rPr lang="es-AR" sz="2670" dirty="0"/>
              <a:t> </a:t>
            </a:r>
            <a:r>
              <a:rPr lang="es-AR" sz="2670" dirty="0" err="1"/>
              <a:t>Belmar</a:t>
            </a:r>
            <a:endParaRPr lang="es-AR" sz="2670" dirty="0"/>
          </a:p>
          <a:p>
            <a:r>
              <a:rPr lang="es-AR" sz="2670" dirty="0">
                <a:hlinkClick r:id="rId3"/>
              </a:rPr>
              <a:t>agarmilla@pkfmex.com</a:t>
            </a:r>
            <a:r>
              <a:rPr lang="es-AR" sz="2670" dirty="0"/>
              <a:t> </a:t>
            </a:r>
          </a:p>
          <a:p>
            <a:endParaRPr lang="es-AR" dirty="0"/>
          </a:p>
        </p:txBody>
      </p:sp>
    </p:spTree>
    <p:extLst>
      <p:ext uri="{BB962C8B-B14F-4D97-AF65-F5344CB8AC3E}">
        <p14:creationId xmlns:p14="http://schemas.microsoft.com/office/powerpoint/2010/main" val="3709990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63A08-1670-4A4B-8634-C068BBF2BC69}"/>
              </a:ext>
            </a:extLst>
          </p:cNvPr>
          <p:cNvSpPr>
            <a:spLocks noGrp="1"/>
          </p:cNvSpPr>
          <p:nvPr>
            <p:ph type="title"/>
          </p:nvPr>
        </p:nvSpPr>
        <p:spPr/>
        <p:txBody>
          <a:bodyPr>
            <a:normAutofit/>
          </a:bodyPr>
          <a:lstStyle/>
          <a:p>
            <a:r>
              <a:rPr lang="en-GB" sz="4400" dirty="0"/>
              <a:t>Paraguay</a:t>
            </a:r>
          </a:p>
        </p:txBody>
      </p:sp>
    </p:spTree>
    <p:extLst>
      <p:ext uri="{BB962C8B-B14F-4D97-AF65-F5344CB8AC3E}">
        <p14:creationId xmlns:p14="http://schemas.microsoft.com/office/powerpoint/2010/main" val="766784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B7F58FD-ECBA-41C7-8E63-35FD4DDA76F6}"/>
              </a:ext>
            </a:extLst>
          </p:cNvPr>
          <p:cNvSpPr>
            <a:spLocks noGrp="1"/>
          </p:cNvSpPr>
          <p:nvPr>
            <p:ph idx="1"/>
          </p:nvPr>
        </p:nvSpPr>
        <p:spPr>
          <a:xfrm>
            <a:off x="460586" y="1886221"/>
            <a:ext cx="11439865" cy="4327581"/>
          </a:xfrm>
        </p:spPr>
        <p:txBody>
          <a:bodyPr/>
          <a:lstStyle/>
          <a:p>
            <a:r>
              <a:rPr lang="en-US" sz="1750" i="1" dirty="0"/>
              <a:t>We work closely with our clients on issues ranging from risk advisory to corporate finance and restructuring, to provide strong support for growth and to guide them through potential obstacles such as tax and regulation. PKF’s services extend everywhere from a company’s inception and formation to its small-business phase, all the way to its needs as a large corporation working with large financial deals and mergers.</a:t>
            </a:r>
          </a:p>
          <a:p>
            <a:pPr marL="0" indent="0">
              <a:buNone/>
            </a:pPr>
            <a:endParaRPr lang="es-AR" sz="1700" dirty="0"/>
          </a:p>
          <a:p>
            <a:r>
              <a:rPr lang="en-US" sz="1750" i="1" dirty="0"/>
              <a:t>When you use a PKF member firm for </a:t>
            </a:r>
            <a:r>
              <a:rPr lang="en-US" sz="1750" i="1" u="sng" dirty="0">
                <a:hlinkClick r:id="rId2" tooltip="Services"/>
              </a:rPr>
              <a:t>business advice and accountancy services</a:t>
            </a:r>
            <a:r>
              <a:rPr lang="en-US" sz="1750" i="1" dirty="0"/>
              <a:t>, you can be confident that the work will be carried out by dedicated professionals with international expertise. Each team is led by a partner who will deal with you directly and be your regular point of contact. As a client of a PKF member firm you are assured of:</a:t>
            </a:r>
            <a:endParaRPr lang="es-AR" sz="1750" dirty="0"/>
          </a:p>
          <a:p>
            <a:pPr lvl="1">
              <a:buFont typeface="Wingdings" panose="05000000000000000000" pitchFamily="2" charset="2"/>
              <a:buChar char="Ø"/>
            </a:pPr>
            <a:r>
              <a:rPr lang="en-US" sz="1600" i="1" dirty="0"/>
              <a:t>a firm that is firmly established and respected in its own country</a:t>
            </a:r>
            <a:endParaRPr lang="es-AR" sz="1600" dirty="0"/>
          </a:p>
          <a:p>
            <a:pPr lvl="1">
              <a:buFont typeface="Wingdings" panose="05000000000000000000" pitchFamily="2" charset="2"/>
              <a:buChar char="Ø"/>
            </a:pPr>
            <a:r>
              <a:rPr lang="es-EC" sz="1600" i="1" dirty="0"/>
              <a:t>a </a:t>
            </a:r>
            <a:r>
              <a:rPr lang="es-EC" sz="1600" i="1" dirty="0" err="1"/>
              <a:t>partner</a:t>
            </a:r>
            <a:r>
              <a:rPr lang="es-EC" sz="1600" i="1" dirty="0"/>
              <a:t>-led </a:t>
            </a:r>
            <a:r>
              <a:rPr lang="es-EC" sz="1600" i="1" dirty="0" err="1"/>
              <a:t>service</a:t>
            </a:r>
            <a:endParaRPr lang="es-AR" sz="1600" dirty="0"/>
          </a:p>
          <a:p>
            <a:pPr lvl="1">
              <a:buFont typeface="Wingdings" panose="05000000000000000000" pitchFamily="2" charset="2"/>
              <a:buChar char="Ø"/>
            </a:pPr>
            <a:r>
              <a:rPr lang="es-EC" sz="1600" i="1" dirty="0" err="1"/>
              <a:t>experts</a:t>
            </a:r>
            <a:r>
              <a:rPr lang="es-EC" sz="1600" i="1" dirty="0"/>
              <a:t> </a:t>
            </a:r>
            <a:r>
              <a:rPr lang="es-EC" sz="1600" i="1" dirty="0" err="1"/>
              <a:t>who</a:t>
            </a:r>
            <a:r>
              <a:rPr lang="es-EC" sz="1600" i="1" dirty="0"/>
              <a:t> </a:t>
            </a:r>
            <a:r>
              <a:rPr lang="es-EC" sz="1600" i="1" dirty="0" err="1"/>
              <a:t>understand</a:t>
            </a:r>
            <a:r>
              <a:rPr lang="es-EC" sz="1600" i="1" dirty="0"/>
              <a:t> </a:t>
            </a:r>
            <a:r>
              <a:rPr lang="es-EC" sz="1600" i="1" dirty="0" err="1"/>
              <a:t>your</a:t>
            </a:r>
            <a:r>
              <a:rPr lang="es-EC" sz="1600" i="1" dirty="0"/>
              <a:t> </a:t>
            </a:r>
            <a:r>
              <a:rPr lang="es-EC" sz="1600" i="1" dirty="0" err="1"/>
              <a:t>market</a:t>
            </a:r>
            <a:endParaRPr lang="es-AR" sz="1600" dirty="0"/>
          </a:p>
          <a:p>
            <a:pPr lvl="1">
              <a:buFont typeface="Wingdings" panose="05000000000000000000" pitchFamily="2" charset="2"/>
              <a:buChar char="Ø"/>
            </a:pPr>
            <a:r>
              <a:rPr lang="en-US" sz="1600" i="1" dirty="0"/>
              <a:t>partners who work hard to understand your specific business and its needs</a:t>
            </a:r>
            <a:endParaRPr lang="es-AR" sz="1600" dirty="0"/>
          </a:p>
          <a:p>
            <a:pPr lvl="1">
              <a:buFont typeface="Wingdings" panose="05000000000000000000" pitchFamily="2" charset="2"/>
              <a:buChar char="Ø"/>
            </a:pPr>
            <a:r>
              <a:rPr lang="en-US" sz="1600" i="1" dirty="0"/>
              <a:t>knowledge of the local business landscape</a:t>
            </a:r>
            <a:endParaRPr lang="es-AR" sz="1600" dirty="0"/>
          </a:p>
          <a:p>
            <a:pPr lvl="1">
              <a:buFont typeface="Wingdings" panose="05000000000000000000" pitchFamily="2" charset="2"/>
              <a:buChar char="Ø"/>
            </a:pPr>
            <a:r>
              <a:rPr lang="en-US" sz="1600" i="1" dirty="0"/>
              <a:t>rapid access to technical guidance and support from other member firms if required</a:t>
            </a:r>
            <a:endParaRPr lang="es-AR" sz="1600" dirty="0"/>
          </a:p>
          <a:p>
            <a:pPr lvl="1">
              <a:buFont typeface="Wingdings" panose="05000000000000000000" pitchFamily="2" charset="2"/>
              <a:buChar char="Ø"/>
            </a:pPr>
            <a:r>
              <a:rPr lang="en-US" sz="1600" i="1" dirty="0"/>
              <a:t>seamless continuity of service for your international business needs.</a:t>
            </a:r>
            <a:endParaRPr lang="es-AR" sz="1600" dirty="0"/>
          </a:p>
        </p:txBody>
      </p:sp>
      <p:sp>
        <p:nvSpPr>
          <p:cNvPr id="3" name="Título 2">
            <a:extLst>
              <a:ext uri="{FF2B5EF4-FFF2-40B4-BE49-F238E27FC236}">
                <a16:creationId xmlns:a16="http://schemas.microsoft.com/office/drawing/2014/main" id="{8FDD22E3-8047-41EC-9448-6D941EDA4CA2}"/>
              </a:ext>
            </a:extLst>
          </p:cNvPr>
          <p:cNvSpPr>
            <a:spLocks noGrp="1"/>
          </p:cNvSpPr>
          <p:nvPr>
            <p:ph type="title"/>
          </p:nvPr>
        </p:nvSpPr>
        <p:spPr/>
        <p:txBody>
          <a:bodyPr/>
          <a:lstStyle/>
          <a:p>
            <a:r>
              <a:rPr lang="en-US" dirty="0"/>
              <a:t>Why you choose PKF?</a:t>
            </a:r>
            <a:endParaRPr lang="es-AR" dirty="0"/>
          </a:p>
        </p:txBody>
      </p:sp>
      <p:pic>
        <p:nvPicPr>
          <p:cNvPr id="4" name="Imagen 3">
            <a:extLst>
              <a:ext uri="{FF2B5EF4-FFF2-40B4-BE49-F238E27FC236}">
                <a16:creationId xmlns:a16="http://schemas.microsoft.com/office/drawing/2014/main" id="{2AF825E0-7EFF-4E06-A5EC-118AA42DC0B0}"/>
              </a:ext>
            </a:extLst>
          </p:cNvPr>
          <p:cNvPicPr>
            <a:picLocks noChangeAspect="1"/>
          </p:cNvPicPr>
          <p:nvPr/>
        </p:nvPicPr>
        <p:blipFill>
          <a:blip r:embed="rId3"/>
          <a:stretch>
            <a:fillRect/>
          </a:stretch>
        </p:blipFill>
        <p:spPr>
          <a:xfrm>
            <a:off x="243456" y="111975"/>
            <a:ext cx="1030313" cy="944962"/>
          </a:xfrm>
          <a:prstGeom prst="rect">
            <a:avLst/>
          </a:prstGeom>
        </p:spPr>
      </p:pic>
    </p:spTree>
    <p:extLst>
      <p:ext uri="{BB962C8B-B14F-4D97-AF65-F5344CB8AC3E}">
        <p14:creationId xmlns:p14="http://schemas.microsoft.com/office/powerpoint/2010/main" val="12249715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E128981-5920-48B0-AEC7-7E52F27B0C46}"/>
              </a:ext>
            </a:extLst>
          </p:cNvPr>
          <p:cNvSpPr>
            <a:spLocks noGrp="1"/>
          </p:cNvSpPr>
          <p:nvPr>
            <p:ph type="body" sz="quarter" idx="11"/>
          </p:nvPr>
        </p:nvSpPr>
        <p:spPr/>
        <p:txBody>
          <a:bodyPr/>
          <a:lstStyle/>
          <a:p>
            <a:r>
              <a:rPr lang="es-AR" dirty="0"/>
              <a:t>23 </a:t>
            </a:r>
            <a:r>
              <a:rPr lang="es-AR" dirty="0" err="1"/>
              <a:t>year</a:t>
            </a:r>
            <a:r>
              <a:rPr lang="es-AR" dirty="0"/>
              <a:t> </a:t>
            </a:r>
            <a:r>
              <a:rPr lang="es-AR" dirty="0" err="1"/>
              <a:t>old</a:t>
            </a:r>
            <a:r>
              <a:rPr lang="es-AR" dirty="0"/>
              <a:t> in </a:t>
            </a:r>
            <a:r>
              <a:rPr lang="es-AR" dirty="0" err="1"/>
              <a:t>the</a:t>
            </a:r>
            <a:r>
              <a:rPr lang="es-AR" dirty="0"/>
              <a:t> local </a:t>
            </a:r>
            <a:r>
              <a:rPr lang="es-AR" dirty="0" err="1"/>
              <a:t>market</a:t>
            </a:r>
            <a:r>
              <a:rPr lang="es-AR" dirty="0"/>
              <a:t>, 15 </a:t>
            </a:r>
            <a:r>
              <a:rPr lang="es-AR" dirty="0" err="1"/>
              <a:t>with</a:t>
            </a:r>
            <a:r>
              <a:rPr lang="es-AR" dirty="0"/>
              <a:t> PKF.</a:t>
            </a:r>
          </a:p>
          <a:p>
            <a:r>
              <a:rPr lang="es-AR" dirty="0"/>
              <a:t>101 total staff in </a:t>
            </a:r>
            <a:r>
              <a:rPr lang="es-AR" dirty="0" err="1"/>
              <a:t>two</a:t>
            </a:r>
            <a:r>
              <a:rPr lang="es-AR" dirty="0"/>
              <a:t> </a:t>
            </a:r>
            <a:r>
              <a:rPr lang="es-AR" dirty="0" err="1"/>
              <a:t>diferents</a:t>
            </a:r>
            <a:r>
              <a:rPr lang="es-AR" dirty="0"/>
              <a:t> </a:t>
            </a:r>
            <a:r>
              <a:rPr lang="es-AR" dirty="0" err="1"/>
              <a:t>locations</a:t>
            </a:r>
            <a:r>
              <a:rPr lang="es-AR" dirty="0"/>
              <a:t> in Paraguay,  Asunción and Ciudad del Este,  </a:t>
            </a:r>
            <a:r>
              <a:rPr lang="es-AR" dirty="0" err="1"/>
              <a:t>serving</a:t>
            </a:r>
            <a:r>
              <a:rPr lang="es-AR" dirty="0"/>
              <a:t> </a:t>
            </a:r>
            <a:r>
              <a:rPr lang="es-AR" dirty="0" err="1"/>
              <a:t>companies</a:t>
            </a:r>
            <a:r>
              <a:rPr lang="es-AR" dirty="0"/>
              <a:t> </a:t>
            </a:r>
            <a:r>
              <a:rPr lang="es-AR" dirty="0" err="1"/>
              <a:t>Nationwide</a:t>
            </a:r>
            <a:r>
              <a:rPr lang="es-AR" dirty="0"/>
              <a:t>.</a:t>
            </a:r>
          </a:p>
          <a:p>
            <a:endParaRPr lang="es-AR" dirty="0"/>
          </a:p>
        </p:txBody>
      </p:sp>
      <p:sp>
        <p:nvSpPr>
          <p:cNvPr id="3" name="Marcador de texto 2">
            <a:extLst>
              <a:ext uri="{FF2B5EF4-FFF2-40B4-BE49-F238E27FC236}">
                <a16:creationId xmlns:a16="http://schemas.microsoft.com/office/drawing/2014/main" id="{7DE6727F-31B2-4214-A5EF-523769F5AEF4}"/>
              </a:ext>
            </a:extLst>
          </p:cNvPr>
          <p:cNvSpPr>
            <a:spLocks noGrp="1"/>
          </p:cNvSpPr>
          <p:nvPr>
            <p:ph type="body" sz="quarter" idx="12"/>
          </p:nvPr>
        </p:nvSpPr>
        <p:spPr/>
        <p:txBody>
          <a:bodyPr/>
          <a:lstStyle/>
          <a:p>
            <a:pPr marL="0" indent="0">
              <a:buNone/>
            </a:pPr>
            <a:r>
              <a:rPr lang="es-AR" dirty="0"/>
              <a:t> </a:t>
            </a:r>
          </a:p>
        </p:txBody>
      </p:sp>
      <p:sp>
        <p:nvSpPr>
          <p:cNvPr id="4" name="Título 3">
            <a:extLst>
              <a:ext uri="{FF2B5EF4-FFF2-40B4-BE49-F238E27FC236}">
                <a16:creationId xmlns:a16="http://schemas.microsoft.com/office/drawing/2014/main" id="{A938B30B-E397-4620-8531-A8354D323D68}"/>
              </a:ext>
            </a:extLst>
          </p:cNvPr>
          <p:cNvSpPr>
            <a:spLocks noGrp="1"/>
          </p:cNvSpPr>
          <p:nvPr>
            <p:ph type="title"/>
          </p:nvPr>
        </p:nvSpPr>
        <p:spPr/>
        <p:txBody>
          <a:bodyPr/>
          <a:lstStyle/>
          <a:p>
            <a:r>
              <a:rPr lang="es-AR" dirty="0"/>
              <a:t>PKF CONTROLLER</a:t>
            </a:r>
          </a:p>
        </p:txBody>
      </p:sp>
      <p:pic>
        <p:nvPicPr>
          <p:cNvPr id="6" name="Imagen 5" descr="Imagen que contiene edificio&#10;&#10;Descripción generada automáticamente">
            <a:extLst>
              <a:ext uri="{FF2B5EF4-FFF2-40B4-BE49-F238E27FC236}">
                <a16:creationId xmlns:a16="http://schemas.microsoft.com/office/drawing/2014/main" id="{FA3E6D97-6771-4AC3-AD40-79FF052D59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8122" y="1992238"/>
            <a:ext cx="5143500" cy="4315797"/>
          </a:xfrm>
          <a:prstGeom prst="rect">
            <a:avLst/>
          </a:prstGeom>
        </p:spPr>
      </p:pic>
    </p:spTree>
    <p:extLst>
      <p:ext uri="{BB962C8B-B14F-4D97-AF65-F5344CB8AC3E}">
        <p14:creationId xmlns:p14="http://schemas.microsoft.com/office/powerpoint/2010/main" val="1534006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E128981-5920-48B0-AEC7-7E52F27B0C46}"/>
              </a:ext>
            </a:extLst>
          </p:cNvPr>
          <p:cNvSpPr>
            <a:spLocks noGrp="1"/>
          </p:cNvSpPr>
          <p:nvPr>
            <p:ph type="body" sz="quarter" idx="11"/>
          </p:nvPr>
        </p:nvSpPr>
        <p:spPr/>
        <p:txBody>
          <a:bodyPr/>
          <a:lstStyle/>
          <a:p>
            <a:r>
              <a:rPr lang="es-AR" dirty="0"/>
              <a:t>The </a:t>
            </a:r>
            <a:r>
              <a:rPr lang="es-AR" dirty="0" err="1"/>
              <a:t>main</a:t>
            </a:r>
            <a:r>
              <a:rPr lang="es-AR" dirty="0"/>
              <a:t> objetive </a:t>
            </a:r>
            <a:r>
              <a:rPr lang="es-AR" dirty="0" err="1"/>
              <a:t>is</a:t>
            </a:r>
            <a:r>
              <a:rPr lang="es-AR" dirty="0"/>
              <a:t> </a:t>
            </a:r>
            <a:r>
              <a:rPr lang="es-AR" dirty="0" err="1"/>
              <a:t>obtain</a:t>
            </a:r>
            <a:r>
              <a:rPr lang="es-AR" dirty="0"/>
              <a:t> </a:t>
            </a:r>
            <a:r>
              <a:rPr lang="es-AR" dirty="0" err="1"/>
              <a:t>better</a:t>
            </a:r>
            <a:r>
              <a:rPr lang="es-AR" dirty="0"/>
              <a:t> </a:t>
            </a:r>
            <a:r>
              <a:rPr lang="es-AR" dirty="0" err="1"/>
              <a:t>results</a:t>
            </a:r>
            <a:r>
              <a:rPr lang="es-AR" dirty="0"/>
              <a:t> </a:t>
            </a:r>
            <a:r>
              <a:rPr lang="es-AR" dirty="0" err="1"/>
              <a:t>for</a:t>
            </a:r>
            <a:r>
              <a:rPr lang="es-AR" dirty="0"/>
              <a:t> </a:t>
            </a:r>
            <a:r>
              <a:rPr lang="es-AR" dirty="0" err="1"/>
              <a:t>you</a:t>
            </a:r>
            <a:r>
              <a:rPr lang="es-AR" dirty="0"/>
              <a:t> Company. </a:t>
            </a:r>
            <a:r>
              <a:rPr lang="es-AR" dirty="0" err="1"/>
              <a:t>The</a:t>
            </a:r>
            <a:r>
              <a:rPr lang="es-AR" dirty="0"/>
              <a:t> PKF staff </a:t>
            </a:r>
            <a:r>
              <a:rPr lang="es-AR" dirty="0" err="1"/>
              <a:t>is</a:t>
            </a:r>
            <a:r>
              <a:rPr lang="es-AR" dirty="0"/>
              <a:t> un </a:t>
            </a:r>
            <a:r>
              <a:rPr lang="es-AR" dirty="0" err="1"/>
              <a:t>charge</a:t>
            </a:r>
            <a:r>
              <a:rPr lang="es-AR" dirty="0"/>
              <a:t> of </a:t>
            </a:r>
            <a:r>
              <a:rPr lang="es-AR" dirty="0" err="1"/>
              <a:t>the</a:t>
            </a:r>
            <a:r>
              <a:rPr lang="es-AR" dirty="0"/>
              <a:t> Business </a:t>
            </a:r>
            <a:r>
              <a:rPr lang="es-AR" dirty="0" err="1"/>
              <a:t>Solution</a:t>
            </a:r>
            <a:r>
              <a:rPr lang="es-AR" dirty="0"/>
              <a:t> and </a:t>
            </a:r>
            <a:r>
              <a:rPr lang="es-AR" dirty="0" err="1"/>
              <a:t>it</a:t>
            </a:r>
            <a:r>
              <a:rPr lang="es-AR" dirty="0"/>
              <a:t> has </a:t>
            </a:r>
            <a:r>
              <a:rPr lang="es-AR" dirty="0" err="1"/>
              <a:t>very</a:t>
            </a:r>
            <a:r>
              <a:rPr lang="es-AR" dirty="0"/>
              <a:t> </a:t>
            </a:r>
            <a:r>
              <a:rPr lang="es-AR" dirty="0" err="1"/>
              <a:t>good</a:t>
            </a:r>
            <a:r>
              <a:rPr lang="es-AR" dirty="0"/>
              <a:t> </a:t>
            </a:r>
            <a:r>
              <a:rPr lang="es-AR" dirty="0" err="1"/>
              <a:t>references</a:t>
            </a:r>
            <a:r>
              <a:rPr lang="es-AR" dirty="0"/>
              <a:t> </a:t>
            </a:r>
            <a:r>
              <a:rPr lang="es-AR" dirty="0" err="1"/>
              <a:t>worldwide</a:t>
            </a:r>
            <a:r>
              <a:rPr lang="es-AR" dirty="0"/>
              <a:t> in </a:t>
            </a:r>
            <a:r>
              <a:rPr lang="es-AR" dirty="0" err="1"/>
              <a:t>the</a:t>
            </a:r>
            <a:r>
              <a:rPr lang="es-AR" dirty="0"/>
              <a:t> </a:t>
            </a:r>
            <a:r>
              <a:rPr lang="es-AR" dirty="0" err="1"/>
              <a:t>advisory</a:t>
            </a:r>
            <a:r>
              <a:rPr lang="es-AR" dirty="0"/>
              <a:t> </a:t>
            </a:r>
            <a:r>
              <a:rPr lang="es-AR" dirty="0" err="1"/>
              <a:t>services</a:t>
            </a:r>
            <a:r>
              <a:rPr lang="es-AR" dirty="0"/>
              <a:t> </a:t>
            </a:r>
            <a:r>
              <a:rPr lang="es-AR" dirty="0" err="1"/>
              <a:t>that</a:t>
            </a:r>
            <a:r>
              <a:rPr lang="es-AR" dirty="0"/>
              <a:t> </a:t>
            </a:r>
            <a:r>
              <a:rPr lang="es-AR" dirty="0" err="1"/>
              <a:t>it</a:t>
            </a:r>
            <a:r>
              <a:rPr lang="es-AR" dirty="0"/>
              <a:t> </a:t>
            </a:r>
            <a:r>
              <a:rPr lang="es-AR" dirty="0" err="1"/>
              <a:t>ofters</a:t>
            </a:r>
            <a:r>
              <a:rPr lang="es-AR" dirty="0"/>
              <a:t> to </a:t>
            </a:r>
            <a:r>
              <a:rPr lang="es-AR" dirty="0" err="1"/>
              <a:t>clients</a:t>
            </a:r>
            <a:r>
              <a:rPr lang="es-AR" dirty="0"/>
              <a:t>, </a:t>
            </a:r>
            <a:r>
              <a:rPr lang="es-AR" dirty="0" err="1"/>
              <a:t>resulting</a:t>
            </a:r>
            <a:r>
              <a:rPr lang="es-AR" dirty="0"/>
              <a:t> in </a:t>
            </a:r>
            <a:r>
              <a:rPr lang="es-AR" dirty="0" err="1"/>
              <a:t>better</a:t>
            </a:r>
            <a:r>
              <a:rPr lang="es-AR" dirty="0"/>
              <a:t> </a:t>
            </a:r>
            <a:r>
              <a:rPr lang="es-AR" dirty="0" err="1"/>
              <a:t>business</a:t>
            </a:r>
            <a:r>
              <a:rPr lang="es-AR" dirty="0"/>
              <a:t> </a:t>
            </a:r>
            <a:r>
              <a:rPr lang="es-AR" dirty="0" err="1"/>
              <a:t>practices</a:t>
            </a:r>
            <a:r>
              <a:rPr lang="es-AR" dirty="0"/>
              <a:t>. </a:t>
            </a:r>
          </a:p>
          <a:p>
            <a:endParaRPr lang="es-AR" dirty="0"/>
          </a:p>
        </p:txBody>
      </p:sp>
      <p:sp>
        <p:nvSpPr>
          <p:cNvPr id="4" name="Título 3">
            <a:extLst>
              <a:ext uri="{FF2B5EF4-FFF2-40B4-BE49-F238E27FC236}">
                <a16:creationId xmlns:a16="http://schemas.microsoft.com/office/drawing/2014/main" id="{A938B30B-E397-4620-8531-A8354D323D68}"/>
              </a:ext>
            </a:extLst>
          </p:cNvPr>
          <p:cNvSpPr>
            <a:spLocks noGrp="1"/>
          </p:cNvSpPr>
          <p:nvPr>
            <p:ph type="title"/>
          </p:nvPr>
        </p:nvSpPr>
        <p:spPr/>
        <p:txBody>
          <a:bodyPr/>
          <a:lstStyle/>
          <a:p>
            <a:r>
              <a:rPr lang="es-AR" dirty="0"/>
              <a:t>PKF CONTROLLER</a:t>
            </a:r>
          </a:p>
        </p:txBody>
      </p:sp>
      <p:pic>
        <p:nvPicPr>
          <p:cNvPr id="6" name="Imagen 5" descr="Imagen que contiene pared, interior, suelo&#10;&#10;Descripción generada automáticamente">
            <a:extLst>
              <a:ext uri="{FF2B5EF4-FFF2-40B4-BE49-F238E27FC236}">
                <a16:creationId xmlns:a16="http://schemas.microsoft.com/office/drawing/2014/main" id="{C4428DAD-BC11-451D-9E67-9E2A3291B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992238"/>
            <a:ext cx="5143500" cy="4414839"/>
          </a:xfrm>
          <a:prstGeom prst="rect">
            <a:avLst/>
          </a:prstGeom>
        </p:spPr>
      </p:pic>
    </p:spTree>
    <p:extLst>
      <p:ext uri="{BB962C8B-B14F-4D97-AF65-F5344CB8AC3E}">
        <p14:creationId xmlns:p14="http://schemas.microsoft.com/office/powerpoint/2010/main" val="19709980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E128981-5920-48B0-AEC7-7E52F27B0C46}"/>
              </a:ext>
            </a:extLst>
          </p:cNvPr>
          <p:cNvSpPr>
            <a:spLocks noGrp="1"/>
          </p:cNvSpPr>
          <p:nvPr>
            <p:ph type="body" sz="quarter" idx="11"/>
          </p:nvPr>
        </p:nvSpPr>
        <p:spPr>
          <a:xfrm>
            <a:off x="401410" y="2685448"/>
            <a:ext cx="5400516" cy="3721630"/>
          </a:xfrm>
        </p:spPr>
        <p:txBody>
          <a:bodyPr/>
          <a:lstStyle/>
          <a:p>
            <a:r>
              <a:rPr lang="es-AR" dirty="0"/>
              <a:t>Human </a:t>
            </a:r>
            <a:r>
              <a:rPr lang="es-AR" dirty="0" err="1"/>
              <a:t>Resources</a:t>
            </a:r>
            <a:r>
              <a:rPr lang="es-AR" dirty="0"/>
              <a:t> </a:t>
            </a:r>
            <a:r>
              <a:rPr lang="es-AR" dirty="0" err="1"/>
              <a:t>Services</a:t>
            </a:r>
            <a:endParaRPr lang="es-AR" dirty="0"/>
          </a:p>
          <a:p>
            <a:r>
              <a:rPr lang="es-AR" dirty="0" err="1"/>
              <a:t>Organization</a:t>
            </a:r>
            <a:r>
              <a:rPr lang="es-AR" dirty="0"/>
              <a:t> and Business Proceses</a:t>
            </a:r>
          </a:p>
          <a:p>
            <a:r>
              <a:rPr lang="es-AR" dirty="0" err="1"/>
              <a:t>Information</a:t>
            </a:r>
            <a:r>
              <a:rPr lang="es-AR" dirty="0"/>
              <a:t> </a:t>
            </a:r>
            <a:r>
              <a:rPr lang="es-AR" dirty="0" err="1"/>
              <a:t>Technology</a:t>
            </a:r>
            <a:endParaRPr lang="es-AR" dirty="0"/>
          </a:p>
          <a:p>
            <a:r>
              <a:rPr lang="es-AR" dirty="0" err="1"/>
              <a:t>Agreed</a:t>
            </a:r>
            <a:r>
              <a:rPr lang="es-AR" dirty="0"/>
              <a:t> </a:t>
            </a:r>
            <a:r>
              <a:rPr lang="es-AR" dirty="0" err="1"/>
              <a:t>Procedures</a:t>
            </a:r>
            <a:endParaRPr lang="es-AR" dirty="0"/>
          </a:p>
          <a:p>
            <a:r>
              <a:rPr lang="es-AR" dirty="0" err="1"/>
              <a:t>Tax</a:t>
            </a:r>
            <a:r>
              <a:rPr lang="es-AR" dirty="0"/>
              <a:t> </a:t>
            </a:r>
            <a:r>
              <a:rPr lang="es-AR" dirty="0" err="1"/>
              <a:t>compliance</a:t>
            </a:r>
            <a:endParaRPr lang="es-AR" dirty="0"/>
          </a:p>
        </p:txBody>
      </p:sp>
      <p:sp>
        <p:nvSpPr>
          <p:cNvPr id="3" name="Marcador de texto 2">
            <a:extLst>
              <a:ext uri="{FF2B5EF4-FFF2-40B4-BE49-F238E27FC236}">
                <a16:creationId xmlns:a16="http://schemas.microsoft.com/office/drawing/2014/main" id="{7DE6727F-31B2-4214-A5EF-523769F5AEF4}"/>
              </a:ext>
            </a:extLst>
          </p:cNvPr>
          <p:cNvSpPr>
            <a:spLocks noGrp="1"/>
          </p:cNvSpPr>
          <p:nvPr>
            <p:ph type="body" sz="quarter" idx="12"/>
          </p:nvPr>
        </p:nvSpPr>
        <p:spPr>
          <a:xfrm>
            <a:off x="6288023" y="2685448"/>
            <a:ext cx="5400516" cy="3721630"/>
          </a:xfrm>
        </p:spPr>
        <p:txBody>
          <a:bodyPr/>
          <a:lstStyle/>
          <a:p>
            <a:r>
              <a:rPr lang="es-AR" dirty="0" err="1"/>
              <a:t>Accounting</a:t>
            </a:r>
            <a:r>
              <a:rPr lang="es-AR" dirty="0"/>
              <a:t> </a:t>
            </a:r>
            <a:r>
              <a:rPr lang="es-AR" dirty="0" err="1"/>
              <a:t>Outsourcing</a:t>
            </a:r>
            <a:r>
              <a:rPr lang="es-AR" dirty="0"/>
              <a:t> </a:t>
            </a:r>
          </a:p>
          <a:p>
            <a:r>
              <a:rPr lang="es-AR" dirty="0" err="1"/>
              <a:t>Payroll</a:t>
            </a:r>
            <a:r>
              <a:rPr lang="es-AR" dirty="0"/>
              <a:t> </a:t>
            </a:r>
            <a:r>
              <a:rPr lang="es-AR" dirty="0" err="1"/>
              <a:t>Outsourcing</a:t>
            </a:r>
            <a:endParaRPr lang="es-AR" dirty="0"/>
          </a:p>
          <a:p>
            <a:r>
              <a:rPr lang="es-AR" dirty="0" err="1"/>
              <a:t>Accounting</a:t>
            </a:r>
            <a:r>
              <a:rPr lang="es-AR" dirty="0"/>
              <a:t> and </a:t>
            </a:r>
            <a:r>
              <a:rPr lang="es-AR" dirty="0" err="1"/>
              <a:t>Payroll</a:t>
            </a:r>
            <a:r>
              <a:rPr lang="es-AR" dirty="0"/>
              <a:t> </a:t>
            </a:r>
            <a:r>
              <a:rPr lang="es-AR" dirty="0" err="1"/>
              <a:t>Advisory</a:t>
            </a:r>
            <a:endParaRPr lang="es-AR" dirty="0"/>
          </a:p>
          <a:p>
            <a:r>
              <a:rPr lang="es-AR" dirty="0" err="1"/>
              <a:t>Inventories</a:t>
            </a:r>
            <a:r>
              <a:rPr lang="es-AR" dirty="0"/>
              <a:t>.</a:t>
            </a:r>
          </a:p>
          <a:p>
            <a:endParaRPr lang="es-AR" dirty="0"/>
          </a:p>
        </p:txBody>
      </p:sp>
      <p:sp>
        <p:nvSpPr>
          <p:cNvPr id="4" name="Título 3">
            <a:extLst>
              <a:ext uri="{FF2B5EF4-FFF2-40B4-BE49-F238E27FC236}">
                <a16:creationId xmlns:a16="http://schemas.microsoft.com/office/drawing/2014/main" id="{A938B30B-E397-4620-8531-A8354D323D68}"/>
              </a:ext>
            </a:extLst>
          </p:cNvPr>
          <p:cNvSpPr>
            <a:spLocks noGrp="1"/>
          </p:cNvSpPr>
          <p:nvPr>
            <p:ph type="title"/>
          </p:nvPr>
        </p:nvSpPr>
        <p:spPr/>
        <p:txBody>
          <a:bodyPr/>
          <a:lstStyle/>
          <a:p>
            <a:r>
              <a:rPr lang="es-AR" dirty="0"/>
              <a:t>PKF CONTROLLER</a:t>
            </a:r>
          </a:p>
        </p:txBody>
      </p:sp>
      <p:sp>
        <p:nvSpPr>
          <p:cNvPr id="5" name="Rectángulo 4"/>
          <p:cNvSpPr/>
          <p:nvPr/>
        </p:nvSpPr>
        <p:spPr>
          <a:xfrm>
            <a:off x="460587" y="1869707"/>
            <a:ext cx="10800971" cy="523220"/>
          </a:xfrm>
          <a:prstGeom prst="rect">
            <a:avLst/>
          </a:prstGeom>
        </p:spPr>
        <p:txBody>
          <a:bodyPr wrap="square">
            <a:spAutoFit/>
          </a:bodyPr>
          <a:lstStyle/>
          <a:p>
            <a:r>
              <a:rPr lang="es-AR" sz="2800" dirty="0" err="1"/>
              <a:t>Our</a:t>
            </a:r>
            <a:r>
              <a:rPr lang="es-AR" sz="2800" dirty="0"/>
              <a:t> staff has a </a:t>
            </a:r>
            <a:r>
              <a:rPr lang="es-AR" sz="2800" dirty="0" err="1"/>
              <a:t>variety</a:t>
            </a:r>
            <a:r>
              <a:rPr lang="es-AR" sz="2800" dirty="0"/>
              <a:t> of </a:t>
            </a:r>
            <a:r>
              <a:rPr lang="es-AR" sz="2800" dirty="0" err="1"/>
              <a:t>types</a:t>
            </a:r>
            <a:r>
              <a:rPr lang="es-AR" sz="2800" dirty="0"/>
              <a:t> of </a:t>
            </a:r>
            <a:r>
              <a:rPr lang="es-AR" sz="2800" dirty="0" err="1"/>
              <a:t>Consultancy</a:t>
            </a:r>
            <a:r>
              <a:rPr lang="es-AR" sz="2800" dirty="0"/>
              <a:t> </a:t>
            </a:r>
            <a:r>
              <a:rPr lang="es-AR" sz="2800" dirty="0" err="1"/>
              <a:t>for</a:t>
            </a:r>
            <a:r>
              <a:rPr lang="es-AR" sz="2800" dirty="0"/>
              <a:t> </a:t>
            </a:r>
            <a:r>
              <a:rPr lang="es-AR" sz="2800" dirty="0" err="1"/>
              <a:t>the</a:t>
            </a:r>
            <a:r>
              <a:rPr lang="es-AR" sz="2800" dirty="0"/>
              <a:t> </a:t>
            </a:r>
            <a:r>
              <a:rPr lang="es-AR" sz="2800" dirty="0" err="1"/>
              <a:t>market</a:t>
            </a:r>
            <a:r>
              <a:rPr lang="es-AR" sz="2800" dirty="0"/>
              <a:t>.</a:t>
            </a:r>
          </a:p>
        </p:txBody>
      </p:sp>
    </p:spTree>
    <p:extLst>
      <p:ext uri="{BB962C8B-B14F-4D97-AF65-F5344CB8AC3E}">
        <p14:creationId xmlns:p14="http://schemas.microsoft.com/office/powerpoint/2010/main" val="9024785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938B30B-E397-4620-8531-A8354D323D68}"/>
              </a:ext>
            </a:extLst>
          </p:cNvPr>
          <p:cNvSpPr>
            <a:spLocks noGrp="1"/>
          </p:cNvSpPr>
          <p:nvPr>
            <p:ph type="title"/>
          </p:nvPr>
        </p:nvSpPr>
        <p:spPr/>
        <p:txBody>
          <a:bodyPr/>
          <a:lstStyle/>
          <a:p>
            <a:r>
              <a:rPr lang="es-AR" dirty="0"/>
              <a:t>PKF CONTROLLER</a:t>
            </a:r>
          </a:p>
        </p:txBody>
      </p:sp>
      <p:sp>
        <p:nvSpPr>
          <p:cNvPr id="6" name="Marcador de texto 5"/>
          <p:cNvSpPr>
            <a:spLocks noGrp="1"/>
          </p:cNvSpPr>
          <p:nvPr>
            <p:ph type="body" sz="quarter" idx="11"/>
          </p:nvPr>
        </p:nvSpPr>
        <p:spPr>
          <a:xfrm>
            <a:off x="460587" y="1992239"/>
            <a:ext cx="5400516" cy="4414839"/>
          </a:xfrm>
        </p:spPr>
        <p:txBody>
          <a:bodyPr/>
          <a:lstStyle/>
          <a:p>
            <a:pPr marL="0" indent="0">
              <a:buNone/>
            </a:pPr>
            <a:r>
              <a:rPr lang="es-AR" dirty="0" err="1">
                <a:solidFill>
                  <a:schemeClr val="tx1"/>
                </a:solidFill>
              </a:rPr>
              <a:t>Contact</a:t>
            </a:r>
            <a:r>
              <a:rPr lang="es-AR" dirty="0">
                <a:solidFill>
                  <a:schemeClr val="tx1"/>
                </a:solidFill>
              </a:rPr>
              <a:t>: Hector Cáceres</a:t>
            </a:r>
          </a:p>
          <a:p>
            <a:pPr marL="0" indent="0">
              <a:buNone/>
            </a:pPr>
            <a:r>
              <a:rPr lang="es-AR" dirty="0">
                <a:hlinkClick r:id="rId2"/>
              </a:rPr>
              <a:t>hcaceres@pkf-controller.com.py</a:t>
            </a:r>
            <a:endParaRPr lang="es-AR" dirty="0"/>
          </a:p>
        </p:txBody>
      </p:sp>
      <p:sp>
        <p:nvSpPr>
          <p:cNvPr id="7" name="Marcador de texto 6"/>
          <p:cNvSpPr>
            <a:spLocks noGrp="1"/>
          </p:cNvSpPr>
          <p:nvPr>
            <p:ph type="body" sz="quarter" idx="12"/>
          </p:nvPr>
        </p:nvSpPr>
        <p:spPr>
          <a:xfrm>
            <a:off x="6314005" y="1992239"/>
            <a:ext cx="5400516" cy="4414839"/>
          </a:xfrm>
        </p:spPr>
        <p:txBody>
          <a:bodyPr/>
          <a:lstStyle/>
          <a:p>
            <a:pPr marL="0" indent="0">
              <a:spcBef>
                <a:spcPts val="0"/>
              </a:spcBef>
              <a:buNone/>
            </a:pPr>
            <a:r>
              <a:rPr lang="pt-BR" sz="2000" b="1" dirty="0">
                <a:solidFill>
                  <a:schemeClr val="tx1"/>
                </a:solidFill>
              </a:rPr>
              <a:t>Asunción</a:t>
            </a:r>
            <a:br>
              <a:rPr lang="pt-BR" sz="2000" dirty="0">
                <a:solidFill>
                  <a:schemeClr val="tx1"/>
                </a:solidFill>
              </a:rPr>
            </a:br>
            <a:r>
              <a:rPr lang="pt-BR" sz="1800" dirty="0" err="1">
                <a:solidFill>
                  <a:schemeClr val="tx1"/>
                </a:solidFill>
              </a:rPr>
              <a:t>Cecilio</a:t>
            </a:r>
            <a:r>
              <a:rPr lang="pt-BR" sz="1800" dirty="0">
                <a:solidFill>
                  <a:schemeClr val="tx1"/>
                </a:solidFill>
              </a:rPr>
              <a:t> Da Silva e/ Papa Juan XXIII y Narciso R. </a:t>
            </a:r>
            <a:r>
              <a:rPr lang="pt-BR" sz="1800" dirty="0" err="1">
                <a:solidFill>
                  <a:schemeClr val="tx1"/>
                </a:solidFill>
              </a:rPr>
              <a:t>Colmán</a:t>
            </a:r>
            <a:endParaRPr lang="pt-BR" sz="1800" dirty="0">
              <a:solidFill>
                <a:schemeClr val="tx1"/>
              </a:solidFill>
            </a:endParaRPr>
          </a:p>
          <a:p>
            <a:pPr marL="0" indent="0">
              <a:spcBef>
                <a:spcPts val="0"/>
              </a:spcBef>
              <a:buNone/>
            </a:pPr>
            <a:r>
              <a:rPr lang="pt-BR" sz="1800" dirty="0">
                <a:solidFill>
                  <a:schemeClr val="tx1"/>
                </a:solidFill>
              </a:rPr>
              <a:t>Asunción</a:t>
            </a:r>
          </a:p>
          <a:p>
            <a:pPr marL="0" indent="0">
              <a:spcBef>
                <a:spcPts val="0"/>
              </a:spcBef>
              <a:buNone/>
            </a:pPr>
            <a:r>
              <a:rPr lang="en-GB" altLang="es-AR" sz="1800" dirty="0">
                <a:solidFill>
                  <a:schemeClr val="tx1"/>
                </a:solidFill>
                <a:ea typeface="Geneva" panose="020B0503030404040204" pitchFamily="34" charset="0"/>
              </a:rPr>
              <a:t>Phone</a:t>
            </a:r>
            <a:r>
              <a:rPr lang="pt-BR" sz="1800" dirty="0">
                <a:solidFill>
                  <a:schemeClr val="tx1"/>
                </a:solidFill>
              </a:rPr>
              <a:t>: (595) 21 603044</a:t>
            </a:r>
          </a:p>
          <a:p>
            <a:pPr marL="0" indent="0">
              <a:buNone/>
            </a:pPr>
            <a:endParaRPr lang="pt-BR" sz="2000" dirty="0">
              <a:solidFill>
                <a:schemeClr val="tx1"/>
              </a:solidFill>
            </a:endParaRPr>
          </a:p>
          <a:p>
            <a:pPr marL="0" indent="0">
              <a:buNone/>
            </a:pPr>
            <a:r>
              <a:rPr lang="pt-BR" sz="2000" b="1" dirty="0" err="1">
                <a:solidFill>
                  <a:schemeClr val="tx1"/>
                </a:solidFill>
              </a:rPr>
              <a:t>Ciudad</a:t>
            </a:r>
            <a:r>
              <a:rPr lang="pt-BR" sz="2000" b="1" dirty="0">
                <a:solidFill>
                  <a:schemeClr val="tx1"/>
                </a:solidFill>
              </a:rPr>
              <a:t> </a:t>
            </a:r>
            <a:r>
              <a:rPr lang="pt-BR" sz="2000" b="1" dirty="0" err="1">
                <a:solidFill>
                  <a:schemeClr val="tx1"/>
                </a:solidFill>
              </a:rPr>
              <a:t>del</a:t>
            </a:r>
            <a:r>
              <a:rPr lang="pt-BR" sz="2000" b="1" dirty="0">
                <a:solidFill>
                  <a:schemeClr val="tx1"/>
                </a:solidFill>
              </a:rPr>
              <a:t> Este</a:t>
            </a:r>
            <a:br>
              <a:rPr lang="pt-BR" sz="2000" dirty="0">
                <a:solidFill>
                  <a:schemeClr val="tx1"/>
                </a:solidFill>
              </a:rPr>
            </a:br>
            <a:r>
              <a:rPr lang="pt-BR" sz="1800" dirty="0">
                <a:solidFill>
                  <a:schemeClr val="tx1"/>
                </a:solidFill>
              </a:rPr>
              <a:t>Av. Mcal. López y </a:t>
            </a:r>
            <a:r>
              <a:rPr lang="pt-BR" sz="1800" dirty="0" err="1">
                <a:solidFill>
                  <a:schemeClr val="tx1"/>
                </a:solidFill>
              </a:rPr>
              <a:t>Calle</a:t>
            </a:r>
            <a:r>
              <a:rPr lang="pt-BR" sz="1800" dirty="0">
                <a:solidFill>
                  <a:schemeClr val="tx1"/>
                </a:solidFill>
              </a:rPr>
              <a:t> 5</a:t>
            </a:r>
          </a:p>
          <a:p>
            <a:pPr marL="0" indent="0">
              <a:spcBef>
                <a:spcPts val="0"/>
              </a:spcBef>
              <a:buNone/>
            </a:pPr>
            <a:r>
              <a:rPr lang="pt-BR" sz="1800" dirty="0">
                <a:solidFill>
                  <a:schemeClr val="tx1"/>
                </a:solidFill>
              </a:rPr>
              <a:t>Barrio San José</a:t>
            </a:r>
            <a:br>
              <a:rPr lang="pt-BR" sz="1800" dirty="0">
                <a:solidFill>
                  <a:schemeClr val="tx1"/>
                </a:solidFill>
              </a:rPr>
            </a:br>
            <a:r>
              <a:rPr lang="pt-BR" sz="1800" dirty="0" err="1">
                <a:solidFill>
                  <a:schemeClr val="tx1"/>
                </a:solidFill>
              </a:rPr>
              <a:t>Edificio</a:t>
            </a:r>
            <a:r>
              <a:rPr lang="pt-BR" sz="1800" dirty="0">
                <a:solidFill>
                  <a:schemeClr val="tx1"/>
                </a:solidFill>
              </a:rPr>
              <a:t> Corporativo Beck, Oficina 101 y 102</a:t>
            </a:r>
          </a:p>
          <a:p>
            <a:pPr marL="0" indent="0">
              <a:spcBef>
                <a:spcPts val="0"/>
              </a:spcBef>
              <a:buNone/>
            </a:pPr>
            <a:r>
              <a:rPr lang="pt-BR" sz="1800" dirty="0">
                <a:solidFill>
                  <a:schemeClr val="tx1"/>
                </a:solidFill>
              </a:rPr>
              <a:t>Ciudad del Este</a:t>
            </a:r>
            <a:br>
              <a:rPr lang="pt-BR" sz="1800" dirty="0">
                <a:solidFill>
                  <a:schemeClr val="tx1"/>
                </a:solidFill>
              </a:rPr>
            </a:br>
            <a:r>
              <a:rPr lang="en-GB" altLang="es-AR" sz="1800" dirty="0">
                <a:solidFill>
                  <a:schemeClr val="tx1"/>
                </a:solidFill>
                <a:ea typeface="Geneva" panose="020B0503030404040204" pitchFamily="34" charset="0"/>
              </a:rPr>
              <a:t>Phone</a:t>
            </a:r>
            <a:r>
              <a:rPr lang="pt-BR" sz="1800" dirty="0">
                <a:solidFill>
                  <a:schemeClr val="tx1"/>
                </a:solidFill>
              </a:rPr>
              <a:t>: (595) 61 511610</a:t>
            </a:r>
          </a:p>
          <a:p>
            <a:pPr marL="0" indent="0">
              <a:buNone/>
            </a:pPr>
            <a:endParaRPr lang="pt-BR" sz="2000" dirty="0">
              <a:solidFill>
                <a:schemeClr val="tx1"/>
              </a:solidFill>
            </a:endParaRPr>
          </a:p>
          <a:p>
            <a:pPr marL="0" indent="0">
              <a:buClr>
                <a:srgbClr val="C1D62E"/>
              </a:buClr>
              <a:buNone/>
            </a:pPr>
            <a:r>
              <a:rPr lang="pt-BR" sz="1800" b="1" i="1" dirty="0">
                <a:solidFill>
                  <a:schemeClr val="bg2"/>
                </a:solidFill>
                <a:hlinkClick r:id="rId3">
                  <a:extLst>
                    <a:ext uri="{A12FA001-AC4F-418D-AE19-62706E023703}">
                      <ahyp:hlinkClr xmlns:ahyp="http://schemas.microsoft.com/office/drawing/2018/hyperlinkcolor" val="tx"/>
                    </a:ext>
                  </a:extLst>
                </a:hlinkClick>
              </a:rPr>
              <a:t>www.pkf-controller.com.py</a:t>
            </a:r>
            <a:r>
              <a:rPr lang="pt-BR" sz="1800" b="1" i="1" dirty="0">
                <a:solidFill>
                  <a:schemeClr val="bg2"/>
                </a:solidFill>
              </a:rPr>
              <a:t> </a:t>
            </a:r>
            <a:endParaRPr lang="es-PY" sz="1800" b="1" i="1" dirty="0">
              <a:solidFill>
                <a:schemeClr val="bg2"/>
              </a:solidFill>
            </a:endParaRPr>
          </a:p>
        </p:txBody>
      </p:sp>
    </p:spTree>
    <p:extLst>
      <p:ext uri="{BB962C8B-B14F-4D97-AF65-F5344CB8AC3E}">
        <p14:creationId xmlns:p14="http://schemas.microsoft.com/office/powerpoint/2010/main" val="38681530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9F77E-2394-430A-B80C-5EC95069DE2F}"/>
              </a:ext>
            </a:extLst>
          </p:cNvPr>
          <p:cNvSpPr>
            <a:spLocks noGrp="1"/>
          </p:cNvSpPr>
          <p:nvPr>
            <p:ph type="title"/>
          </p:nvPr>
        </p:nvSpPr>
        <p:spPr/>
        <p:txBody>
          <a:bodyPr>
            <a:normAutofit/>
          </a:bodyPr>
          <a:lstStyle/>
          <a:p>
            <a:r>
              <a:rPr lang="es-AR" sz="4400" dirty="0"/>
              <a:t>Perú</a:t>
            </a:r>
          </a:p>
        </p:txBody>
      </p:sp>
    </p:spTree>
    <p:extLst>
      <p:ext uri="{BB962C8B-B14F-4D97-AF65-F5344CB8AC3E}">
        <p14:creationId xmlns:p14="http://schemas.microsoft.com/office/powerpoint/2010/main" val="541226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9E2953A-8C2C-451F-B677-771803A83747}"/>
              </a:ext>
            </a:extLst>
          </p:cNvPr>
          <p:cNvSpPr>
            <a:spLocks noGrp="1"/>
          </p:cNvSpPr>
          <p:nvPr>
            <p:ph type="body" sz="quarter" idx="11"/>
          </p:nvPr>
        </p:nvSpPr>
        <p:spPr>
          <a:xfrm>
            <a:off x="460586" y="1992239"/>
            <a:ext cx="5979403" cy="4756291"/>
          </a:xfrm>
        </p:spPr>
        <p:txBody>
          <a:bodyPr/>
          <a:lstStyle/>
          <a:p>
            <a:pPr marL="0" indent="0">
              <a:buNone/>
            </a:pPr>
            <a:endParaRPr lang="en-US" sz="2000" dirty="0"/>
          </a:p>
          <a:p>
            <a:pPr marL="0" indent="0" algn="just">
              <a:buNone/>
            </a:pPr>
            <a:r>
              <a:rPr lang="en-US" sz="2000" dirty="0"/>
              <a:t>We are a Peruvian Audit and Business Consulting Firm incorporated in 1975 and since 1983, Member Firm of PKF International.</a:t>
            </a:r>
          </a:p>
          <a:p>
            <a:pPr marL="0" indent="0" algn="just">
              <a:buNone/>
            </a:pPr>
            <a:endParaRPr lang="en-US" sz="2000" dirty="0"/>
          </a:p>
          <a:p>
            <a:pPr marL="0" indent="0" algn="just">
              <a:buNone/>
            </a:pPr>
            <a:r>
              <a:rPr lang="en-US" sz="2000" dirty="0"/>
              <a:t>PKF VNA, given the high quality and ethical values exercised in rendering its services, is considered by the business and financial market as one of the first Audit and Consulting Firms; being recognized in Peru as an “A” Category Firm. Since several years ago, it has been technically positioned within the top 8 in Peru.</a:t>
            </a:r>
            <a:endParaRPr lang="pt-BR" sz="2000" dirty="0"/>
          </a:p>
          <a:p>
            <a:pPr marL="0" indent="0">
              <a:buNone/>
            </a:pPr>
            <a:endParaRPr lang="pt-BR" sz="2400" dirty="0"/>
          </a:p>
          <a:p>
            <a:pPr marL="268288" indent="-268288">
              <a:buFont typeface="Arial" panose="020B0604020202020204" pitchFamily="34" charset="0"/>
              <a:buChar char="•"/>
            </a:pPr>
            <a:endParaRPr lang="pt-BR" sz="2400" dirty="0"/>
          </a:p>
          <a:p>
            <a:endParaRPr lang="es-AR" dirty="0"/>
          </a:p>
        </p:txBody>
      </p:sp>
      <p:sp>
        <p:nvSpPr>
          <p:cNvPr id="4" name="Título 3">
            <a:extLst>
              <a:ext uri="{FF2B5EF4-FFF2-40B4-BE49-F238E27FC236}">
                <a16:creationId xmlns:a16="http://schemas.microsoft.com/office/drawing/2014/main" id="{AA12DB7E-D24D-484F-84B9-7A27D1042EF3}"/>
              </a:ext>
            </a:extLst>
          </p:cNvPr>
          <p:cNvSpPr>
            <a:spLocks noGrp="1"/>
          </p:cNvSpPr>
          <p:nvPr>
            <p:ph type="title"/>
          </p:nvPr>
        </p:nvSpPr>
        <p:spPr/>
        <p:txBody>
          <a:bodyPr/>
          <a:lstStyle/>
          <a:p>
            <a:r>
              <a:rPr lang="es-AR" dirty="0"/>
              <a:t>PKF VILA NARANJO</a:t>
            </a:r>
          </a:p>
        </p:txBody>
      </p:sp>
      <p:pic>
        <p:nvPicPr>
          <p:cNvPr id="3" name="Imagen 2">
            <a:extLst>
              <a:ext uri="{FF2B5EF4-FFF2-40B4-BE49-F238E27FC236}">
                <a16:creationId xmlns:a16="http://schemas.microsoft.com/office/drawing/2014/main" id="{7E8D7E4A-3BF7-4894-B0BE-11E987591B0E}"/>
              </a:ext>
            </a:extLst>
          </p:cNvPr>
          <p:cNvPicPr>
            <a:picLocks noChangeAspect="1"/>
          </p:cNvPicPr>
          <p:nvPr/>
        </p:nvPicPr>
        <p:blipFill rotWithShape="1">
          <a:blip r:embed="rId2"/>
          <a:srcRect l="34115" t="30612" r="10001" b="17870"/>
          <a:stretch/>
        </p:blipFill>
        <p:spPr>
          <a:xfrm>
            <a:off x="6743050" y="2754352"/>
            <a:ext cx="4690337" cy="2430966"/>
          </a:xfrm>
          <a:prstGeom prst="rect">
            <a:avLst/>
          </a:prstGeom>
        </p:spPr>
      </p:pic>
    </p:spTree>
    <p:extLst>
      <p:ext uri="{BB962C8B-B14F-4D97-AF65-F5344CB8AC3E}">
        <p14:creationId xmlns:p14="http://schemas.microsoft.com/office/powerpoint/2010/main" val="17585034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257CB3-89DA-465F-A963-B6C5A461C103}"/>
              </a:ext>
            </a:extLst>
          </p:cNvPr>
          <p:cNvSpPr>
            <a:spLocks noGrp="1"/>
          </p:cNvSpPr>
          <p:nvPr>
            <p:ph type="body" sz="quarter" idx="11"/>
          </p:nvPr>
        </p:nvSpPr>
        <p:spPr>
          <a:xfrm>
            <a:off x="593752" y="2151123"/>
            <a:ext cx="4910403" cy="3808823"/>
          </a:xfrm>
        </p:spPr>
        <p:txBody>
          <a:bodyPr/>
          <a:lstStyle/>
          <a:p>
            <a:pPr algn="just"/>
            <a:r>
              <a:rPr lang="en-US" sz="1800" dirty="0"/>
              <a:t>PKF Vila Naranjo with more than 40 years of experience in the market has a commitment to deliver a high level quality service together with the auditors and consultants added value who know their culture and business environment.</a:t>
            </a:r>
          </a:p>
          <a:p>
            <a:pPr algn="just"/>
            <a:endParaRPr lang="en-US" sz="1800" dirty="0"/>
          </a:p>
          <a:p>
            <a:pPr algn="just"/>
            <a:r>
              <a:rPr lang="en-US" sz="1800" dirty="0"/>
              <a:t>We are constantly investing resources every year to improve the technical capacities of our partners and collaborators through seminars and training programs both locally and internationally.</a:t>
            </a:r>
          </a:p>
        </p:txBody>
      </p:sp>
      <p:sp>
        <p:nvSpPr>
          <p:cNvPr id="3" name="Title 2">
            <a:extLst>
              <a:ext uri="{FF2B5EF4-FFF2-40B4-BE49-F238E27FC236}">
                <a16:creationId xmlns:a16="http://schemas.microsoft.com/office/drawing/2014/main" id="{02D83B88-451C-4D2C-A805-B0518A6FB5C0}"/>
              </a:ext>
            </a:extLst>
          </p:cNvPr>
          <p:cNvSpPr>
            <a:spLocks noGrp="1"/>
          </p:cNvSpPr>
          <p:nvPr>
            <p:ph type="title"/>
          </p:nvPr>
        </p:nvSpPr>
        <p:spPr/>
        <p:txBody>
          <a:bodyPr/>
          <a:lstStyle/>
          <a:p>
            <a:r>
              <a:rPr lang="en-GB" dirty="0"/>
              <a:t>PKF VILA NARANJO</a:t>
            </a:r>
          </a:p>
        </p:txBody>
      </p:sp>
      <p:pic>
        <p:nvPicPr>
          <p:cNvPr id="4" name="8 Imagen">
            <a:extLst>
              <a:ext uri="{FF2B5EF4-FFF2-40B4-BE49-F238E27FC236}">
                <a16:creationId xmlns:a16="http://schemas.microsoft.com/office/drawing/2014/main" id="{69912AB1-789F-4386-BBF1-BF40E1B07C0F}"/>
              </a:ext>
            </a:extLst>
          </p:cNvPr>
          <p:cNvPicPr/>
          <p:nvPr/>
        </p:nvPicPr>
        <p:blipFill>
          <a:blip r:embed="rId2" cstate="print"/>
          <a:srcRect/>
          <a:stretch>
            <a:fillRect/>
          </a:stretch>
        </p:blipFill>
        <p:spPr bwMode="auto">
          <a:xfrm>
            <a:off x="6980810" y="2151123"/>
            <a:ext cx="3770048" cy="3894570"/>
          </a:xfrm>
          <a:prstGeom prst="rect">
            <a:avLst/>
          </a:prstGeom>
          <a:noFill/>
          <a:ln w="9525">
            <a:noFill/>
            <a:miter lim="800000"/>
            <a:headEnd/>
            <a:tailEnd/>
          </a:ln>
        </p:spPr>
      </p:pic>
    </p:spTree>
    <p:extLst>
      <p:ext uri="{BB962C8B-B14F-4D97-AF65-F5344CB8AC3E}">
        <p14:creationId xmlns:p14="http://schemas.microsoft.com/office/powerpoint/2010/main" val="80541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9E2953A-8C2C-451F-B677-771803A83747}"/>
              </a:ext>
            </a:extLst>
          </p:cNvPr>
          <p:cNvSpPr>
            <a:spLocks noGrp="1"/>
          </p:cNvSpPr>
          <p:nvPr>
            <p:ph type="body" sz="quarter" idx="11"/>
          </p:nvPr>
        </p:nvSpPr>
        <p:spPr>
          <a:xfrm>
            <a:off x="460586" y="1992239"/>
            <a:ext cx="10695093" cy="4756291"/>
          </a:xfrm>
        </p:spPr>
        <p:txBody>
          <a:bodyPr/>
          <a:lstStyle/>
          <a:p>
            <a:pPr marL="0" indent="0" algn="just">
              <a:buNone/>
            </a:pPr>
            <a:r>
              <a:rPr lang="es-AR" sz="2000" dirty="0" err="1"/>
              <a:t>Our</a:t>
            </a:r>
            <a:r>
              <a:rPr lang="es-AR" sz="2000" dirty="0"/>
              <a:t> staff has a </a:t>
            </a:r>
            <a:r>
              <a:rPr lang="es-AR" sz="2000" dirty="0" err="1"/>
              <a:t>variety</a:t>
            </a:r>
            <a:r>
              <a:rPr lang="es-AR" sz="2000" dirty="0"/>
              <a:t> </a:t>
            </a:r>
            <a:r>
              <a:rPr lang="es-AR" sz="2000" dirty="0" err="1"/>
              <a:t>of</a:t>
            </a:r>
            <a:r>
              <a:rPr lang="es-AR" sz="2000" dirty="0"/>
              <a:t> </a:t>
            </a:r>
            <a:r>
              <a:rPr lang="es-AR" sz="2000" dirty="0" err="1"/>
              <a:t>types</a:t>
            </a:r>
            <a:r>
              <a:rPr lang="es-AR" sz="2000" dirty="0"/>
              <a:t> </a:t>
            </a:r>
            <a:r>
              <a:rPr lang="es-AR" sz="2000" dirty="0" err="1"/>
              <a:t>of</a:t>
            </a:r>
            <a:r>
              <a:rPr lang="es-AR" sz="2000" dirty="0"/>
              <a:t> </a:t>
            </a:r>
            <a:r>
              <a:rPr lang="es-AR" sz="2000" dirty="0" err="1"/>
              <a:t>Consultancy</a:t>
            </a:r>
            <a:r>
              <a:rPr lang="es-AR" sz="2000" dirty="0"/>
              <a:t> </a:t>
            </a:r>
            <a:r>
              <a:rPr lang="es-AR" sz="2000" dirty="0" err="1"/>
              <a:t>for</a:t>
            </a:r>
            <a:r>
              <a:rPr lang="es-AR" sz="2000" dirty="0"/>
              <a:t> </a:t>
            </a:r>
            <a:r>
              <a:rPr lang="es-AR" sz="2000" dirty="0" err="1"/>
              <a:t>the</a:t>
            </a:r>
            <a:r>
              <a:rPr lang="es-AR" sz="2000" dirty="0"/>
              <a:t> </a:t>
            </a:r>
            <a:r>
              <a:rPr lang="es-AR" sz="2000" dirty="0" err="1"/>
              <a:t>market</a:t>
            </a:r>
            <a:r>
              <a:rPr lang="es-AR" sz="2000" dirty="0"/>
              <a:t>.</a:t>
            </a:r>
          </a:p>
          <a:p>
            <a:pPr marL="268288" indent="-268288" algn="just">
              <a:buFont typeface="Arial" panose="020B0604020202020204" pitchFamily="34" charset="0"/>
              <a:buChar char="•"/>
            </a:pPr>
            <a:endParaRPr lang="es-PE" sz="2000" dirty="0"/>
          </a:p>
          <a:p>
            <a:pPr algn="just"/>
            <a:r>
              <a:rPr lang="es-AR" sz="2000" dirty="0" err="1"/>
              <a:t>Risk</a:t>
            </a:r>
            <a:r>
              <a:rPr lang="es-AR" sz="2000" dirty="0"/>
              <a:t> </a:t>
            </a:r>
            <a:r>
              <a:rPr lang="es-AR" sz="2000" dirty="0" err="1"/>
              <a:t>Assesment</a:t>
            </a:r>
            <a:endParaRPr lang="es-AR" sz="2000" dirty="0"/>
          </a:p>
          <a:p>
            <a:pPr algn="just"/>
            <a:r>
              <a:rPr lang="en-US" sz="2000" dirty="0"/>
              <a:t>Tax and Legal Services</a:t>
            </a:r>
          </a:p>
          <a:p>
            <a:pPr algn="just"/>
            <a:r>
              <a:rPr lang="es-AR" sz="2000" dirty="0" err="1"/>
              <a:t>Fixed</a:t>
            </a:r>
            <a:r>
              <a:rPr lang="es-AR" sz="2000" dirty="0"/>
              <a:t> </a:t>
            </a:r>
            <a:r>
              <a:rPr lang="es-AR" sz="2000" dirty="0" err="1"/>
              <a:t>Asset</a:t>
            </a:r>
            <a:r>
              <a:rPr lang="es-AR" sz="2000" dirty="0"/>
              <a:t> and Stock </a:t>
            </a:r>
            <a:r>
              <a:rPr lang="es-AR" sz="2000" dirty="0" err="1"/>
              <a:t>Inventories</a:t>
            </a:r>
            <a:endParaRPr lang="es-AR" sz="2000" dirty="0"/>
          </a:p>
          <a:p>
            <a:pPr algn="just"/>
            <a:r>
              <a:rPr lang="es-AR" sz="2000" dirty="0" err="1"/>
              <a:t>Corporate</a:t>
            </a:r>
            <a:r>
              <a:rPr lang="es-AR" sz="2000" dirty="0"/>
              <a:t> </a:t>
            </a:r>
            <a:r>
              <a:rPr lang="es-AR" sz="2000" dirty="0" err="1"/>
              <a:t>Finance</a:t>
            </a:r>
            <a:endParaRPr lang="es-AR" sz="2000" dirty="0"/>
          </a:p>
          <a:p>
            <a:pPr algn="just"/>
            <a:r>
              <a:rPr lang="en-US" sz="2000" dirty="0"/>
              <a:t>Operational Consultancy</a:t>
            </a:r>
          </a:p>
          <a:p>
            <a:pPr algn="just"/>
            <a:r>
              <a:rPr lang="en-US" sz="2000" dirty="0"/>
              <a:t>Information Technology</a:t>
            </a:r>
          </a:p>
          <a:p>
            <a:pPr algn="just"/>
            <a:r>
              <a:rPr lang="en-US" sz="2000" dirty="0"/>
              <a:t>Agreed Procedures</a:t>
            </a:r>
          </a:p>
          <a:p>
            <a:pPr algn="just"/>
            <a:r>
              <a:rPr lang="en-US" sz="2000" dirty="0"/>
              <a:t>Transfer Pricing</a:t>
            </a:r>
          </a:p>
          <a:p>
            <a:pPr algn="just"/>
            <a:r>
              <a:rPr lang="en-US" sz="2000" dirty="0"/>
              <a:t>IFRS Adoption</a:t>
            </a:r>
          </a:p>
          <a:p>
            <a:pPr marL="0" indent="0">
              <a:buNone/>
            </a:pPr>
            <a:endParaRPr lang="en-US" dirty="0"/>
          </a:p>
          <a:p>
            <a:endParaRPr lang="es-AR" dirty="0"/>
          </a:p>
        </p:txBody>
      </p:sp>
      <p:sp>
        <p:nvSpPr>
          <p:cNvPr id="4" name="Título 3">
            <a:extLst>
              <a:ext uri="{FF2B5EF4-FFF2-40B4-BE49-F238E27FC236}">
                <a16:creationId xmlns:a16="http://schemas.microsoft.com/office/drawing/2014/main" id="{AA12DB7E-D24D-484F-84B9-7A27D1042EF3}"/>
              </a:ext>
            </a:extLst>
          </p:cNvPr>
          <p:cNvSpPr>
            <a:spLocks noGrp="1"/>
          </p:cNvSpPr>
          <p:nvPr>
            <p:ph type="title"/>
          </p:nvPr>
        </p:nvSpPr>
        <p:spPr/>
        <p:txBody>
          <a:bodyPr/>
          <a:lstStyle/>
          <a:p>
            <a:r>
              <a:rPr lang="es-AR" dirty="0"/>
              <a:t>PKF VILA NARANJO</a:t>
            </a:r>
          </a:p>
        </p:txBody>
      </p:sp>
      <p:pic>
        <p:nvPicPr>
          <p:cNvPr id="3" name="Imagen 2">
            <a:extLst>
              <a:ext uri="{FF2B5EF4-FFF2-40B4-BE49-F238E27FC236}">
                <a16:creationId xmlns:a16="http://schemas.microsoft.com/office/drawing/2014/main" id="{9B48F573-50C1-4C46-A060-C34CBEF05FA8}"/>
              </a:ext>
            </a:extLst>
          </p:cNvPr>
          <p:cNvPicPr>
            <a:picLocks noChangeAspect="1"/>
          </p:cNvPicPr>
          <p:nvPr/>
        </p:nvPicPr>
        <p:blipFill>
          <a:blip r:embed="rId2"/>
          <a:stretch>
            <a:fillRect/>
          </a:stretch>
        </p:blipFill>
        <p:spPr>
          <a:xfrm>
            <a:off x="6963296" y="4958861"/>
            <a:ext cx="4768118" cy="1178169"/>
          </a:xfrm>
          <a:prstGeom prst="rect">
            <a:avLst/>
          </a:prstGeom>
        </p:spPr>
      </p:pic>
    </p:spTree>
    <p:extLst>
      <p:ext uri="{BB962C8B-B14F-4D97-AF65-F5344CB8AC3E}">
        <p14:creationId xmlns:p14="http://schemas.microsoft.com/office/powerpoint/2010/main" val="4081928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3863646E-AC1B-4CD0-8809-1EDE7F606564}"/>
              </a:ext>
            </a:extLst>
          </p:cNvPr>
          <p:cNvSpPr>
            <a:spLocks noGrp="1"/>
          </p:cNvSpPr>
          <p:nvPr>
            <p:ph type="body" sz="quarter" idx="11"/>
          </p:nvPr>
        </p:nvSpPr>
        <p:spPr/>
        <p:txBody>
          <a:bodyPr/>
          <a:lstStyle/>
          <a:p>
            <a:pPr marL="0" indent="0">
              <a:buNone/>
            </a:pPr>
            <a:r>
              <a:rPr lang="es-AR" sz="2400" dirty="0" err="1">
                <a:solidFill>
                  <a:schemeClr val="tx1"/>
                </a:solidFill>
              </a:rPr>
              <a:t>Contact</a:t>
            </a:r>
            <a:r>
              <a:rPr lang="es-AR" sz="2400" dirty="0">
                <a:solidFill>
                  <a:schemeClr val="tx1"/>
                </a:solidFill>
              </a:rPr>
              <a:t>: Esteban </a:t>
            </a:r>
            <a:r>
              <a:rPr lang="es-AR" sz="2400" dirty="0" err="1">
                <a:solidFill>
                  <a:schemeClr val="tx1"/>
                </a:solidFill>
              </a:rPr>
              <a:t>Hilgert</a:t>
            </a:r>
            <a:endParaRPr lang="es-AR" sz="2400" dirty="0">
              <a:solidFill>
                <a:schemeClr val="tx1"/>
              </a:solidFill>
            </a:endParaRPr>
          </a:p>
          <a:p>
            <a:pPr marL="0" indent="0">
              <a:buNone/>
            </a:pPr>
            <a:r>
              <a:rPr lang="es-AR" sz="2400" dirty="0">
                <a:hlinkClick r:id="rId2"/>
              </a:rPr>
              <a:t>ehilgert@pkfperu.com</a:t>
            </a:r>
          </a:p>
          <a:p>
            <a:pPr marL="0" indent="0">
              <a:buNone/>
            </a:pPr>
            <a:endParaRPr lang="es-AR" dirty="0"/>
          </a:p>
          <a:p>
            <a:pPr marL="0" indent="0">
              <a:buNone/>
            </a:pPr>
            <a:endParaRPr lang="es-AR" dirty="0"/>
          </a:p>
          <a:p>
            <a:endParaRPr lang="es-AR" dirty="0"/>
          </a:p>
        </p:txBody>
      </p:sp>
      <p:sp>
        <p:nvSpPr>
          <p:cNvPr id="3" name="Marcador de texto 2">
            <a:extLst>
              <a:ext uri="{FF2B5EF4-FFF2-40B4-BE49-F238E27FC236}">
                <a16:creationId xmlns:a16="http://schemas.microsoft.com/office/drawing/2014/main" id="{CC14CB8C-5C10-4833-B96D-1A328FDBF225}"/>
              </a:ext>
            </a:extLst>
          </p:cNvPr>
          <p:cNvSpPr>
            <a:spLocks noGrp="1"/>
          </p:cNvSpPr>
          <p:nvPr>
            <p:ph type="body" sz="quarter" idx="12"/>
          </p:nvPr>
        </p:nvSpPr>
        <p:spPr/>
        <p:txBody>
          <a:bodyPr/>
          <a:lstStyle/>
          <a:p>
            <a:pPr marL="0" indent="0">
              <a:spcBef>
                <a:spcPts val="0"/>
              </a:spcBef>
              <a:buNone/>
            </a:pPr>
            <a:r>
              <a:rPr lang="en-GB" altLang="es-AR" sz="2000" b="1" dirty="0">
                <a:solidFill>
                  <a:schemeClr val="tx1"/>
                </a:solidFill>
                <a:ea typeface="Geneva" panose="020B0503030404040204" pitchFamily="34" charset="0"/>
              </a:rPr>
              <a:t>Lima</a:t>
            </a:r>
          </a:p>
          <a:p>
            <a:pPr marL="0" indent="0">
              <a:spcBef>
                <a:spcPts val="0"/>
              </a:spcBef>
              <a:buNone/>
            </a:pPr>
            <a:r>
              <a:rPr lang="en-GB" altLang="es-AR" sz="1800" dirty="0">
                <a:solidFill>
                  <a:schemeClr val="tx1"/>
                </a:solidFill>
                <a:ea typeface="Geneva" panose="020B0503030404040204" pitchFamily="34" charset="0"/>
              </a:rPr>
              <a:t>Av </a:t>
            </a:r>
            <a:r>
              <a:rPr lang="en-GB" altLang="es-AR" sz="1800" dirty="0" err="1">
                <a:solidFill>
                  <a:schemeClr val="tx1"/>
                </a:solidFill>
                <a:ea typeface="Geneva" panose="020B0503030404040204" pitchFamily="34" charset="0"/>
              </a:rPr>
              <a:t>Paseo</a:t>
            </a:r>
            <a:r>
              <a:rPr lang="en-GB" altLang="es-AR" sz="1800" dirty="0">
                <a:solidFill>
                  <a:schemeClr val="tx1"/>
                </a:solidFill>
                <a:ea typeface="Geneva" panose="020B0503030404040204" pitchFamily="34" charset="0"/>
              </a:rPr>
              <a:t> de la </a:t>
            </a:r>
            <a:r>
              <a:rPr lang="en-GB" altLang="es-AR" sz="1800" dirty="0" err="1">
                <a:solidFill>
                  <a:schemeClr val="tx1"/>
                </a:solidFill>
                <a:ea typeface="Geneva" panose="020B0503030404040204" pitchFamily="34" charset="0"/>
              </a:rPr>
              <a:t>República</a:t>
            </a:r>
            <a:r>
              <a:rPr lang="en-GB" altLang="es-AR" sz="1800" dirty="0">
                <a:solidFill>
                  <a:schemeClr val="tx1"/>
                </a:solidFill>
                <a:ea typeface="Geneva" panose="020B0503030404040204" pitchFamily="34" charset="0"/>
              </a:rPr>
              <a:t> 3557 – 2  </a:t>
            </a:r>
            <a:r>
              <a:rPr lang="en-GB" altLang="es-AR" sz="1800" dirty="0" err="1">
                <a:solidFill>
                  <a:schemeClr val="tx1"/>
                </a:solidFill>
                <a:ea typeface="Geneva" panose="020B0503030404040204" pitchFamily="34" charset="0"/>
              </a:rPr>
              <a:t>Piso</a:t>
            </a:r>
            <a:br>
              <a:rPr lang="en-GB" altLang="es-AR" sz="1800" dirty="0">
                <a:solidFill>
                  <a:schemeClr val="tx1"/>
                </a:solidFill>
                <a:ea typeface="Geneva" panose="020B0503030404040204" pitchFamily="34" charset="0"/>
              </a:rPr>
            </a:br>
            <a:r>
              <a:rPr lang="en-GB" altLang="es-AR" sz="1800" dirty="0">
                <a:solidFill>
                  <a:schemeClr val="tx1"/>
                </a:solidFill>
                <a:ea typeface="Geneva" panose="020B0503030404040204" pitchFamily="34" charset="0"/>
              </a:rPr>
              <a:t>San Isidro - Lima</a:t>
            </a:r>
          </a:p>
          <a:p>
            <a:pPr marL="0" indent="0">
              <a:spcBef>
                <a:spcPts val="0"/>
              </a:spcBef>
              <a:buNone/>
            </a:pPr>
            <a:r>
              <a:rPr lang="en-GB" altLang="es-AR" sz="1800" dirty="0">
                <a:solidFill>
                  <a:schemeClr val="tx1"/>
                </a:solidFill>
                <a:ea typeface="Geneva" panose="020B0503030404040204" pitchFamily="34" charset="0"/>
              </a:rPr>
              <a:t>Phone: + 511 441 5553</a:t>
            </a:r>
          </a:p>
          <a:p>
            <a:pPr marL="0" indent="0">
              <a:spcBef>
                <a:spcPts val="0"/>
              </a:spcBef>
              <a:buNone/>
            </a:pPr>
            <a:r>
              <a:rPr lang="en-GB" altLang="es-AR" sz="1800" dirty="0">
                <a:solidFill>
                  <a:schemeClr val="tx1"/>
                </a:solidFill>
                <a:ea typeface="Geneva" panose="020B0503030404040204" pitchFamily="34" charset="0"/>
              </a:rPr>
              <a:t>Phone : + 511 442 6116</a:t>
            </a:r>
          </a:p>
          <a:p>
            <a:pPr marL="0" indent="0">
              <a:spcBef>
                <a:spcPts val="0"/>
              </a:spcBef>
              <a:buNone/>
            </a:pPr>
            <a:r>
              <a:rPr lang="en-GB" altLang="es-AR" sz="1800" dirty="0">
                <a:solidFill>
                  <a:schemeClr val="tx1"/>
                </a:solidFill>
                <a:ea typeface="Geneva" panose="020B0503030404040204" pitchFamily="34" charset="0"/>
              </a:rPr>
              <a:t>Phone : + 511 421 6250</a:t>
            </a:r>
            <a:endParaRPr lang="pt-BR" sz="1800" dirty="0">
              <a:solidFill>
                <a:schemeClr val="tx1"/>
              </a:solidFill>
            </a:endParaRPr>
          </a:p>
          <a:p>
            <a:pPr marL="0" indent="0">
              <a:buNone/>
            </a:pPr>
            <a:endParaRPr lang="pt-BR" sz="1400" dirty="0"/>
          </a:p>
          <a:p>
            <a:pPr marL="0" indent="0">
              <a:buNone/>
            </a:pPr>
            <a:endParaRPr lang="pt-BR" sz="1400" dirty="0"/>
          </a:p>
          <a:p>
            <a:pPr marL="0" indent="0">
              <a:buNone/>
            </a:pPr>
            <a:endParaRPr lang="pt-BR" sz="1400" dirty="0"/>
          </a:p>
          <a:p>
            <a:pPr marL="0" indent="0">
              <a:buNone/>
            </a:pPr>
            <a:endParaRPr lang="pt-BR" sz="1400" dirty="0"/>
          </a:p>
          <a:p>
            <a:pPr marL="0" indent="0">
              <a:buNone/>
            </a:pPr>
            <a:endParaRPr lang="pt-BR" sz="1400" dirty="0"/>
          </a:p>
          <a:p>
            <a:pPr marL="0" indent="0">
              <a:buNone/>
            </a:pPr>
            <a:endParaRPr lang="pt-BR" sz="1400" dirty="0"/>
          </a:p>
          <a:p>
            <a:pPr marL="0" indent="0">
              <a:buClr>
                <a:srgbClr val="C1D62E"/>
              </a:buClr>
              <a:buNone/>
            </a:pPr>
            <a:r>
              <a:rPr lang="en-GB" altLang="es-AR" sz="1800" b="1" i="1" dirty="0">
                <a:solidFill>
                  <a:schemeClr val="bg2"/>
                </a:solidFill>
                <a:hlinkClick r:id="rId3">
                  <a:extLst>
                    <a:ext uri="{A12FA001-AC4F-418D-AE19-62706E023703}">
                      <ahyp:hlinkClr xmlns:ahyp="http://schemas.microsoft.com/office/drawing/2018/hyperlinkcolor" val="tx"/>
                    </a:ext>
                  </a:extLst>
                </a:hlinkClick>
              </a:rPr>
              <a:t>www.pkfperu.com</a:t>
            </a:r>
            <a:endParaRPr lang="es-AR" sz="1800" b="1" i="1" dirty="0">
              <a:solidFill>
                <a:schemeClr val="bg2"/>
              </a:solidFill>
            </a:endParaRPr>
          </a:p>
        </p:txBody>
      </p:sp>
      <p:sp>
        <p:nvSpPr>
          <p:cNvPr id="4" name="Título 3">
            <a:extLst>
              <a:ext uri="{FF2B5EF4-FFF2-40B4-BE49-F238E27FC236}">
                <a16:creationId xmlns:a16="http://schemas.microsoft.com/office/drawing/2014/main" id="{C625701D-8A7F-498E-9F09-18FA7441318C}"/>
              </a:ext>
            </a:extLst>
          </p:cNvPr>
          <p:cNvSpPr>
            <a:spLocks noGrp="1"/>
          </p:cNvSpPr>
          <p:nvPr>
            <p:ph type="title"/>
          </p:nvPr>
        </p:nvSpPr>
        <p:spPr/>
        <p:txBody>
          <a:bodyPr/>
          <a:lstStyle/>
          <a:p>
            <a:r>
              <a:rPr lang="es-AR" dirty="0"/>
              <a:t>PKF VILA NARANJO</a:t>
            </a:r>
            <a:endParaRPr lang="es-AR" b="1" dirty="0"/>
          </a:p>
        </p:txBody>
      </p:sp>
    </p:spTree>
    <p:extLst>
      <p:ext uri="{BB962C8B-B14F-4D97-AF65-F5344CB8AC3E}">
        <p14:creationId xmlns:p14="http://schemas.microsoft.com/office/powerpoint/2010/main" val="1051824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285830-A223-4B82-851F-4BC49D8B05AF}"/>
              </a:ext>
            </a:extLst>
          </p:cNvPr>
          <p:cNvSpPr>
            <a:spLocks noGrp="1"/>
          </p:cNvSpPr>
          <p:nvPr>
            <p:ph type="title"/>
          </p:nvPr>
        </p:nvSpPr>
        <p:spPr/>
        <p:txBody>
          <a:bodyPr>
            <a:normAutofit/>
          </a:bodyPr>
          <a:lstStyle/>
          <a:p>
            <a:r>
              <a:rPr lang="es-AR" sz="4400" dirty="0"/>
              <a:t>Uruguay</a:t>
            </a:r>
          </a:p>
        </p:txBody>
      </p:sp>
    </p:spTree>
    <p:extLst>
      <p:ext uri="{BB962C8B-B14F-4D97-AF65-F5344CB8AC3E}">
        <p14:creationId xmlns:p14="http://schemas.microsoft.com/office/powerpoint/2010/main" val="3258971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B071324-A253-4FD8-8595-464F69879ACE}"/>
              </a:ext>
            </a:extLst>
          </p:cNvPr>
          <p:cNvSpPr>
            <a:spLocks noGrp="1"/>
          </p:cNvSpPr>
          <p:nvPr>
            <p:ph idx="1"/>
          </p:nvPr>
        </p:nvSpPr>
        <p:spPr>
          <a:xfrm>
            <a:off x="609600" y="2005491"/>
            <a:ext cx="10972800" cy="4327581"/>
          </a:xfrm>
        </p:spPr>
        <p:txBody>
          <a:bodyPr/>
          <a:lstStyle/>
          <a:p>
            <a:r>
              <a:rPr lang="en-US" sz="1800" i="1" dirty="0"/>
              <a:t>What truly sets us apart is the emphasis we place on listening to your unique circumstances, and the way our decision-makers work with clients, as one global team, to provide exactly what is needed.</a:t>
            </a:r>
            <a:br>
              <a:rPr lang="en-US" sz="1800" i="1" dirty="0"/>
            </a:br>
            <a:r>
              <a:rPr lang="en-US" sz="1800" i="1" dirty="0"/>
              <a:t>Our presence on 6 continents gives us both the local perspective and the global reach to provide easy-to-follow recommendations every step of the way.</a:t>
            </a:r>
          </a:p>
          <a:p>
            <a:pPr marL="0" indent="0">
              <a:buNone/>
            </a:pPr>
            <a:endParaRPr lang="es-AR" sz="1800" dirty="0"/>
          </a:p>
          <a:p>
            <a:r>
              <a:rPr lang="en-US" sz="1800" i="1" dirty="0"/>
              <a:t>As the leading independent global accounting and advisory brand, collaboration is central to the PKF experience. While all members maintain full independence, our shared network allows us to offer every accounting and advisory service a company could need throughout its lifetime, producing tailor-made solutions in a complex economy.</a:t>
            </a:r>
            <a:endParaRPr lang="es-AR" sz="1800" dirty="0"/>
          </a:p>
          <a:p>
            <a:endParaRPr lang="es-AR" dirty="0"/>
          </a:p>
        </p:txBody>
      </p:sp>
      <p:sp>
        <p:nvSpPr>
          <p:cNvPr id="3" name="Título 2">
            <a:extLst>
              <a:ext uri="{FF2B5EF4-FFF2-40B4-BE49-F238E27FC236}">
                <a16:creationId xmlns:a16="http://schemas.microsoft.com/office/drawing/2014/main" id="{81922ECE-4ABE-4679-89C1-ACC4516BD692}"/>
              </a:ext>
            </a:extLst>
          </p:cNvPr>
          <p:cNvSpPr>
            <a:spLocks noGrp="1"/>
          </p:cNvSpPr>
          <p:nvPr>
            <p:ph type="title"/>
          </p:nvPr>
        </p:nvSpPr>
        <p:spPr/>
        <p:txBody>
          <a:bodyPr/>
          <a:lstStyle/>
          <a:p>
            <a:r>
              <a:rPr lang="en-US" dirty="0"/>
              <a:t>Why you choose PKF?</a:t>
            </a:r>
            <a:endParaRPr lang="es-AR" dirty="0"/>
          </a:p>
        </p:txBody>
      </p:sp>
      <p:pic>
        <p:nvPicPr>
          <p:cNvPr id="4" name="Imagen 3">
            <a:extLst>
              <a:ext uri="{FF2B5EF4-FFF2-40B4-BE49-F238E27FC236}">
                <a16:creationId xmlns:a16="http://schemas.microsoft.com/office/drawing/2014/main" id="{F7CDF84B-235D-4CE3-8C99-8C5487F65074}"/>
              </a:ext>
            </a:extLst>
          </p:cNvPr>
          <p:cNvPicPr>
            <a:picLocks noChangeAspect="1"/>
          </p:cNvPicPr>
          <p:nvPr/>
        </p:nvPicPr>
        <p:blipFill>
          <a:blip r:embed="rId2"/>
          <a:stretch>
            <a:fillRect/>
          </a:stretch>
        </p:blipFill>
        <p:spPr>
          <a:xfrm>
            <a:off x="243456" y="111975"/>
            <a:ext cx="1030313" cy="944962"/>
          </a:xfrm>
          <a:prstGeom prst="rect">
            <a:avLst/>
          </a:prstGeom>
        </p:spPr>
      </p:pic>
    </p:spTree>
    <p:extLst>
      <p:ext uri="{BB962C8B-B14F-4D97-AF65-F5344CB8AC3E}">
        <p14:creationId xmlns:p14="http://schemas.microsoft.com/office/powerpoint/2010/main" val="3281639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48FA77B-F9E7-46D3-8BCF-3CEDE6DA618C}"/>
              </a:ext>
            </a:extLst>
          </p:cNvPr>
          <p:cNvSpPr>
            <a:spLocks noGrp="1"/>
          </p:cNvSpPr>
          <p:nvPr>
            <p:ph idx="1"/>
          </p:nvPr>
        </p:nvSpPr>
        <p:spPr>
          <a:xfrm>
            <a:off x="460588" y="1992239"/>
            <a:ext cx="5052446" cy="4327581"/>
          </a:xfrm>
        </p:spPr>
        <p:txBody>
          <a:bodyPr/>
          <a:lstStyle/>
          <a:p>
            <a:pPr marL="342900" indent="-342900">
              <a:buFont typeface="Arial" panose="020B0604020202020204" pitchFamily="34" charset="0"/>
              <a:buChar char="•"/>
            </a:pPr>
            <a:r>
              <a:rPr lang="pt-BR" sz="2800" b="1" dirty="0">
                <a:solidFill>
                  <a:srgbClr val="E3C227"/>
                </a:solidFill>
              </a:rPr>
              <a:t>60</a:t>
            </a:r>
            <a:r>
              <a:rPr lang="pt-BR" sz="2800" dirty="0">
                <a:solidFill>
                  <a:srgbClr val="E3C227"/>
                </a:solidFill>
              </a:rPr>
              <a:t> </a:t>
            </a:r>
            <a:r>
              <a:rPr lang="pt-BR" sz="2800" dirty="0" err="1"/>
              <a:t>year</a:t>
            </a:r>
            <a:r>
              <a:rPr lang="pt-BR" sz="2800" dirty="0"/>
              <a:t> </a:t>
            </a:r>
            <a:r>
              <a:rPr lang="pt-BR" sz="2800" dirty="0" err="1"/>
              <a:t>old</a:t>
            </a:r>
            <a:r>
              <a:rPr lang="pt-BR" sz="2800" dirty="0"/>
              <a:t> in </a:t>
            </a:r>
            <a:r>
              <a:rPr lang="pt-BR" sz="2800" dirty="0" err="1"/>
              <a:t>the</a:t>
            </a:r>
            <a:r>
              <a:rPr lang="pt-BR" sz="2800" dirty="0"/>
              <a:t> </a:t>
            </a:r>
            <a:r>
              <a:rPr lang="pt-BR" sz="2800" dirty="0" err="1"/>
              <a:t>market</a:t>
            </a:r>
            <a:r>
              <a:rPr lang="pt-BR" sz="2800" dirty="0"/>
              <a:t>, </a:t>
            </a:r>
          </a:p>
          <a:p>
            <a:pPr marL="0" indent="0">
              <a:buNone/>
            </a:pPr>
            <a:r>
              <a:rPr lang="pt-BR" sz="2800" dirty="0"/>
              <a:t>    23 </a:t>
            </a:r>
            <a:r>
              <a:rPr lang="pt-BR" sz="2800" dirty="0" err="1"/>
              <a:t>with</a:t>
            </a:r>
            <a:r>
              <a:rPr lang="pt-BR" sz="2800" dirty="0"/>
              <a:t> PKF</a:t>
            </a:r>
          </a:p>
          <a:p>
            <a:pPr marL="342900" indent="-342900">
              <a:buFont typeface="Arial" panose="020B0604020202020204" pitchFamily="34" charset="0"/>
              <a:buChar char="•"/>
            </a:pPr>
            <a:r>
              <a:rPr lang="pt-BR" sz="2800" dirty="0"/>
              <a:t>Office in </a:t>
            </a:r>
            <a:r>
              <a:rPr lang="pt-BR" sz="2800" b="1" dirty="0">
                <a:solidFill>
                  <a:srgbClr val="E3C227"/>
                </a:solidFill>
              </a:rPr>
              <a:t>Montevideo</a:t>
            </a:r>
          </a:p>
          <a:p>
            <a:pPr marL="342900" indent="-342900">
              <a:buFont typeface="Arial" panose="020B0604020202020204" pitchFamily="34" charset="0"/>
              <a:buChar char="•"/>
            </a:pPr>
            <a:r>
              <a:rPr lang="pt-BR" sz="2800" dirty="0"/>
              <a:t>More </a:t>
            </a:r>
            <a:r>
              <a:rPr lang="pt-BR" sz="2800" dirty="0" err="1"/>
              <a:t>than</a:t>
            </a:r>
            <a:r>
              <a:rPr lang="pt-BR" sz="2800" dirty="0"/>
              <a:t> </a:t>
            </a:r>
            <a:r>
              <a:rPr lang="pt-BR" sz="2800" b="1" dirty="0">
                <a:solidFill>
                  <a:srgbClr val="E3C227"/>
                </a:solidFill>
              </a:rPr>
              <a:t>30 staff</a:t>
            </a:r>
            <a:r>
              <a:rPr lang="pt-BR" sz="2800" dirty="0"/>
              <a:t>, </a:t>
            </a:r>
            <a:r>
              <a:rPr lang="pt-BR" sz="2800" dirty="0" err="1"/>
              <a:t>serving</a:t>
            </a:r>
            <a:r>
              <a:rPr lang="pt-BR" sz="2800" dirty="0"/>
              <a:t> </a:t>
            </a:r>
            <a:r>
              <a:rPr lang="pt-BR" sz="2800" dirty="0" err="1"/>
              <a:t>companies</a:t>
            </a:r>
            <a:r>
              <a:rPr lang="pt-BR" sz="2800" dirty="0"/>
              <a:t> Nationwide </a:t>
            </a:r>
          </a:p>
          <a:p>
            <a:pPr marL="342900" indent="-342900">
              <a:buFont typeface="Arial" panose="020B0604020202020204" pitchFamily="34" charset="0"/>
              <a:buChar char="•"/>
            </a:pPr>
            <a:r>
              <a:rPr lang="pt-BR" sz="2800" b="1" dirty="0">
                <a:solidFill>
                  <a:srgbClr val="E3C227"/>
                </a:solidFill>
              </a:rPr>
              <a:t>15% </a:t>
            </a:r>
            <a:r>
              <a:rPr lang="pt-BR" sz="2800" dirty="0" err="1"/>
              <a:t>of</a:t>
            </a:r>
            <a:r>
              <a:rPr lang="pt-BR" sz="2800" dirty="0"/>
              <a:t> clientes are </a:t>
            </a:r>
            <a:r>
              <a:rPr lang="pt-BR" sz="2800" dirty="0" err="1"/>
              <a:t>international</a:t>
            </a:r>
            <a:r>
              <a:rPr lang="pt-BR" sz="2800" dirty="0"/>
              <a:t> </a:t>
            </a:r>
            <a:r>
              <a:rPr lang="pt-BR" sz="2800" dirty="0" err="1"/>
              <a:t>companies</a:t>
            </a:r>
            <a:r>
              <a:rPr lang="pt-BR" sz="2800" dirty="0"/>
              <a:t> </a:t>
            </a:r>
            <a:r>
              <a:rPr lang="pt-BR" sz="2800" dirty="0" err="1"/>
              <a:t>doing</a:t>
            </a:r>
            <a:r>
              <a:rPr lang="pt-BR" sz="2800" dirty="0"/>
              <a:t> business in </a:t>
            </a:r>
            <a:r>
              <a:rPr lang="pt-BR" sz="2800" dirty="0" err="1"/>
              <a:t>Uruguay</a:t>
            </a:r>
            <a:endParaRPr lang="es-AR" dirty="0"/>
          </a:p>
        </p:txBody>
      </p:sp>
      <p:sp>
        <p:nvSpPr>
          <p:cNvPr id="3" name="Título 2">
            <a:extLst>
              <a:ext uri="{FF2B5EF4-FFF2-40B4-BE49-F238E27FC236}">
                <a16:creationId xmlns:a16="http://schemas.microsoft.com/office/drawing/2014/main" id="{0D335C79-35A9-47E6-99FC-375D177DC2FD}"/>
              </a:ext>
            </a:extLst>
          </p:cNvPr>
          <p:cNvSpPr>
            <a:spLocks noGrp="1"/>
          </p:cNvSpPr>
          <p:nvPr>
            <p:ph type="title"/>
          </p:nvPr>
        </p:nvSpPr>
        <p:spPr/>
        <p:txBody>
          <a:bodyPr/>
          <a:lstStyle/>
          <a:p>
            <a:r>
              <a:rPr lang="es-AR" b="1" dirty="0"/>
              <a:t>PKF URUGUAY</a:t>
            </a:r>
            <a:endParaRPr lang="es-AR"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9022" y="1992239"/>
            <a:ext cx="5767090" cy="4325318"/>
          </a:xfrm>
          <a:prstGeom prst="rect">
            <a:avLst/>
          </a:prstGeom>
        </p:spPr>
      </p:pic>
    </p:spTree>
    <p:extLst>
      <p:ext uri="{BB962C8B-B14F-4D97-AF65-F5344CB8AC3E}">
        <p14:creationId xmlns:p14="http://schemas.microsoft.com/office/powerpoint/2010/main" val="5417864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F2584012-8B76-486A-A648-269DDCD7AE6B}"/>
              </a:ext>
            </a:extLst>
          </p:cNvPr>
          <p:cNvSpPr>
            <a:spLocks noGrp="1"/>
          </p:cNvSpPr>
          <p:nvPr>
            <p:ph type="body" sz="quarter" idx="11"/>
          </p:nvPr>
        </p:nvSpPr>
        <p:spPr>
          <a:xfrm>
            <a:off x="6038019" y="4000602"/>
            <a:ext cx="5698261" cy="2551118"/>
          </a:xfrm>
        </p:spPr>
        <p:txBody>
          <a:bodyPr/>
          <a:lstStyle/>
          <a:p>
            <a:pPr marL="0" indent="0">
              <a:buNone/>
            </a:pPr>
            <a:r>
              <a:rPr lang="en-US" sz="2500" dirty="0"/>
              <a:t>The </a:t>
            </a:r>
            <a:r>
              <a:rPr lang="en-US" sz="2500" b="1" dirty="0">
                <a:solidFill>
                  <a:srgbClr val="E3C227"/>
                </a:solidFill>
              </a:rPr>
              <a:t>Business Solutions </a:t>
            </a:r>
            <a:r>
              <a:rPr lang="en-US" sz="2500" dirty="0"/>
              <a:t>practice is composed by 18 highly trained professionals, specialized in corporate and business advice, accounting, tax and payroll management.</a:t>
            </a:r>
          </a:p>
        </p:txBody>
      </p:sp>
      <p:sp>
        <p:nvSpPr>
          <p:cNvPr id="4" name="Título 3">
            <a:extLst>
              <a:ext uri="{FF2B5EF4-FFF2-40B4-BE49-F238E27FC236}">
                <a16:creationId xmlns:a16="http://schemas.microsoft.com/office/drawing/2014/main" id="{F0A34DD4-53FC-4253-BE3A-8EF35F6E7FB3}"/>
              </a:ext>
            </a:extLst>
          </p:cNvPr>
          <p:cNvSpPr>
            <a:spLocks noGrp="1"/>
          </p:cNvSpPr>
          <p:nvPr>
            <p:ph type="title"/>
          </p:nvPr>
        </p:nvSpPr>
        <p:spPr/>
        <p:txBody>
          <a:bodyPr/>
          <a:lstStyle/>
          <a:p>
            <a:r>
              <a:rPr lang="es-AR" b="1" dirty="0">
                <a:solidFill>
                  <a:schemeClr val="bg1"/>
                </a:solidFill>
              </a:rPr>
              <a:t>PKF URUGUAY</a:t>
            </a:r>
            <a:endParaRPr lang="es-AR" dirty="0">
              <a:solidFill>
                <a:schemeClr val="bg1"/>
              </a:solidFill>
            </a:endParaRPr>
          </a:p>
        </p:txBody>
      </p:sp>
      <p:pic>
        <p:nvPicPr>
          <p:cNvPr id="8" name="Marcador de posición de imagen 7"/>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527877" y="2025946"/>
            <a:ext cx="11208403" cy="1649008"/>
          </a:xfrm>
        </p:spPr>
      </p:pic>
      <p:sp>
        <p:nvSpPr>
          <p:cNvPr id="2" name="Rectángulo 1">
            <a:extLst>
              <a:ext uri="{FF2B5EF4-FFF2-40B4-BE49-F238E27FC236}">
                <a16:creationId xmlns:a16="http://schemas.microsoft.com/office/drawing/2014/main" id="{21E9D445-F3F3-49CF-A94B-4868AF867D38}"/>
              </a:ext>
            </a:extLst>
          </p:cNvPr>
          <p:cNvSpPr/>
          <p:nvPr/>
        </p:nvSpPr>
        <p:spPr>
          <a:xfrm>
            <a:off x="455720" y="4000602"/>
            <a:ext cx="5582299" cy="2015936"/>
          </a:xfrm>
          <a:prstGeom prst="rect">
            <a:avLst/>
          </a:prstGeom>
        </p:spPr>
        <p:txBody>
          <a:bodyPr wrap="square">
            <a:spAutoFit/>
          </a:bodyPr>
          <a:lstStyle/>
          <a:p>
            <a:pPr defTabSz="609585" fontAlgn="base">
              <a:spcBef>
                <a:spcPct val="20000"/>
              </a:spcBef>
              <a:spcAft>
                <a:spcPct val="0"/>
              </a:spcAft>
              <a:buClr>
                <a:srgbClr val="E3C227"/>
              </a:buClr>
              <a:buFont typeface="Arial"/>
            </a:pPr>
            <a:r>
              <a:rPr lang="en-US" sz="2500" dirty="0">
                <a:solidFill>
                  <a:srgbClr val="404040"/>
                </a:solidFill>
                <a:latin typeface="Arial"/>
                <a:ea typeface="ＭＳ Ｐゴシック" charset="0"/>
                <a:cs typeface="Arial"/>
              </a:rPr>
              <a:t>Clients from very </a:t>
            </a:r>
            <a:r>
              <a:rPr lang="en-US" sz="2500" b="1" dirty="0">
                <a:solidFill>
                  <a:srgbClr val="E3C227"/>
                </a:solidFill>
                <a:latin typeface="Arial"/>
                <a:ea typeface="ＭＳ Ｐゴシック" charset="0"/>
                <a:cs typeface="Arial"/>
              </a:rPr>
              <a:t>different sectors</a:t>
            </a:r>
            <a:r>
              <a:rPr lang="en-US" sz="2500" dirty="0">
                <a:solidFill>
                  <a:srgbClr val="404040"/>
                </a:solidFill>
                <a:latin typeface="Arial"/>
                <a:ea typeface="ＭＳ Ｐゴシック" charset="0"/>
                <a:cs typeface="Arial"/>
              </a:rPr>
              <a:t>, such as: agricultural, real estate, consumer and retailer markets, financial services, industrial, logistics, technology and media.</a:t>
            </a:r>
          </a:p>
        </p:txBody>
      </p:sp>
    </p:spTree>
    <p:extLst>
      <p:ext uri="{BB962C8B-B14F-4D97-AF65-F5344CB8AC3E}">
        <p14:creationId xmlns:p14="http://schemas.microsoft.com/office/powerpoint/2010/main" val="9287469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65733" y="2267109"/>
            <a:ext cx="5275595" cy="3956696"/>
          </a:xfrm>
        </p:spPr>
      </p:pic>
      <p:sp>
        <p:nvSpPr>
          <p:cNvPr id="3" name="Marcador de texto 2">
            <a:extLst>
              <a:ext uri="{FF2B5EF4-FFF2-40B4-BE49-F238E27FC236}">
                <a16:creationId xmlns:a16="http://schemas.microsoft.com/office/drawing/2014/main" id="{A0E6DE83-5A1B-4AD5-9B3A-493B20C48EB4}"/>
              </a:ext>
            </a:extLst>
          </p:cNvPr>
          <p:cNvSpPr>
            <a:spLocks noGrp="1"/>
          </p:cNvSpPr>
          <p:nvPr>
            <p:ph type="body" sz="quarter" idx="11"/>
          </p:nvPr>
        </p:nvSpPr>
        <p:spPr/>
        <p:txBody>
          <a:bodyPr/>
          <a:lstStyle/>
          <a:p>
            <a:r>
              <a:rPr lang="en-US" b="1" dirty="0">
                <a:solidFill>
                  <a:srgbClr val="E3C227"/>
                </a:solidFill>
              </a:rPr>
              <a:t>One stop shop </a:t>
            </a:r>
            <a:r>
              <a:rPr lang="en-US" dirty="0"/>
              <a:t>for all accounting, tax and human </a:t>
            </a:r>
            <a:r>
              <a:rPr lang="en-US" dirty="0" err="1"/>
              <a:t>resourses</a:t>
            </a:r>
            <a:r>
              <a:rPr lang="en-US" dirty="0"/>
              <a:t> needs in Uruguay.</a:t>
            </a:r>
          </a:p>
          <a:p>
            <a:r>
              <a:rPr lang="en-US" b="1" dirty="0">
                <a:solidFill>
                  <a:srgbClr val="E3C227"/>
                </a:solidFill>
              </a:rPr>
              <a:t>Mission</a:t>
            </a:r>
            <a:r>
              <a:rPr lang="en-US" dirty="0"/>
              <a:t>: to provide a quality service focused on the specific needs of each client.</a:t>
            </a:r>
          </a:p>
          <a:p>
            <a:r>
              <a:rPr lang="en-US" b="1" dirty="0">
                <a:solidFill>
                  <a:srgbClr val="E3C227"/>
                </a:solidFill>
              </a:rPr>
              <a:t>Commitment</a:t>
            </a:r>
            <a:r>
              <a:rPr lang="en-US" dirty="0"/>
              <a:t>: experience and personalized attention.</a:t>
            </a:r>
          </a:p>
          <a:p>
            <a:r>
              <a:rPr lang="en-US" b="1" dirty="0">
                <a:solidFill>
                  <a:srgbClr val="E3C227"/>
                </a:solidFill>
              </a:rPr>
              <a:t>Philosophy</a:t>
            </a:r>
            <a:r>
              <a:rPr lang="en-US" dirty="0"/>
              <a:t>: deliver added value to our customers.</a:t>
            </a:r>
            <a:endParaRPr lang="es-AR" dirty="0"/>
          </a:p>
        </p:txBody>
      </p:sp>
      <p:sp>
        <p:nvSpPr>
          <p:cNvPr id="4" name="Título 3">
            <a:extLst>
              <a:ext uri="{FF2B5EF4-FFF2-40B4-BE49-F238E27FC236}">
                <a16:creationId xmlns:a16="http://schemas.microsoft.com/office/drawing/2014/main" id="{42D382FF-B281-45C5-AAC0-C098291BD68A}"/>
              </a:ext>
            </a:extLst>
          </p:cNvPr>
          <p:cNvSpPr>
            <a:spLocks noGrp="1"/>
          </p:cNvSpPr>
          <p:nvPr>
            <p:ph type="title"/>
          </p:nvPr>
        </p:nvSpPr>
        <p:spPr/>
        <p:txBody>
          <a:bodyPr/>
          <a:lstStyle/>
          <a:p>
            <a:r>
              <a:rPr lang="es-AR" b="1" dirty="0">
                <a:solidFill>
                  <a:schemeClr val="bg1"/>
                </a:solidFill>
              </a:rPr>
              <a:t>PKF URUGUAY</a:t>
            </a:r>
            <a:endParaRPr lang="es-AR" dirty="0">
              <a:solidFill>
                <a:schemeClr val="bg1"/>
              </a:solidFill>
            </a:endParaRPr>
          </a:p>
        </p:txBody>
      </p:sp>
    </p:spTree>
    <p:extLst>
      <p:ext uri="{BB962C8B-B14F-4D97-AF65-F5344CB8AC3E}">
        <p14:creationId xmlns:p14="http://schemas.microsoft.com/office/powerpoint/2010/main" val="1042250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0E6DE83-5A1B-4AD5-9B3A-493B20C48EB4}"/>
              </a:ext>
            </a:extLst>
          </p:cNvPr>
          <p:cNvSpPr>
            <a:spLocks noGrp="1"/>
          </p:cNvSpPr>
          <p:nvPr>
            <p:ph type="body" sz="quarter" idx="11"/>
          </p:nvPr>
        </p:nvSpPr>
        <p:spPr>
          <a:xfrm>
            <a:off x="7084381" y="1995693"/>
            <a:ext cx="4354153" cy="4414839"/>
          </a:xfrm>
        </p:spPr>
        <p:txBody>
          <a:bodyPr/>
          <a:lstStyle/>
          <a:p>
            <a:pPr marL="0" indent="0">
              <a:buNone/>
            </a:pPr>
            <a:r>
              <a:rPr lang="pt-BR" sz="2000" b="1" dirty="0">
                <a:solidFill>
                  <a:schemeClr val="tx1"/>
                </a:solidFill>
              </a:rPr>
              <a:t>Montevideo</a:t>
            </a:r>
            <a:endParaRPr lang="pt-BR" sz="2000" dirty="0">
              <a:solidFill>
                <a:schemeClr val="tx1"/>
              </a:solidFill>
            </a:endParaRPr>
          </a:p>
          <a:p>
            <a:pPr marL="0" indent="0">
              <a:spcBef>
                <a:spcPts val="600"/>
              </a:spcBef>
              <a:buNone/>
            </a:pPr>
            <a:r>
              <a:rPr lang="pt-BR" sz="1800" dirty="0">
                <a:solidFill>
                  <a:schemeClr val="tx1"/>
                </a:solidFill>
              </a:rPr>
              <a:t>Avenida </a:t>
            </a:r>
            <a:r>
              <a:rPr lang="pt-BR" sz="1800" dirty="0" err="1">
                <a:solidFill>
                  <a:schemeClr val="tx1"/>
                </a:solidFill>
              </a:rPr>
              <a:t>Italia</a:t>
            </a:r>
            <a:r>
              <a:rPr lang="pt-BR" sz="1800" dirty="0">
                <a:solidFill>
                  <a:schemeClr val="tx1"/>
                </a:solidFill>
              </a:rPr>
              <a:t> 6282</a:t>
            </a:r>
          </a:p>
          <a:p>
            <a:pPr marL="0" indent="0">
              <a:spcBef>
                <a:spcPts val="0"/>
              </a:spcBef>
              <a:buNone/>
            </a:pPr>
            <a:r>
              <a:rPr lang="pt-BR" sz="1800" dirty="0">
                <a:solidFill>
                  <a:schemeClr val="tx1"/>
                </a:solidFill>
              </a:rPr>
              <a:t>Montevideo</a:t>
            </a:r>
          </a:p>
          <a:p>
            <a:pPr marL="0" indent="0">
              <a:spcBef>
                <a:spcPts val="0"/>
              </a:spcBef>
              <a:buNone/>
            </a:pPr>
            <a:r>
              <a:rPr lang="pt-BR" sz="1800" dirty="0">
                <a:solidFill>
                  <a:schemeClr val="tx1"/>
                </a:solidFill>
              </a:rPr>
              <a:t>CP 11.500 </a:t>
            </a:r>
          </a:p>
          <a:p>
            <a:pPr marL="0" indent="0">
              <a:spcBef>
                <a:spcPts val="0"/>
              </a:spcBef>
              <a:buNone/>
            </a:pPr>
            <a:r>
              <a:rPr lang="pt-BR" sz="1800" dirty="0">
                <a:solidFill>
                  <a:schemeClr val="tx1"/>
                </a:solidFill>
              </a:rPr>
              <a:t>Phone: (598) 2600 2255</a:t>
            </a:r>
          </a:p>
          <a:p>
            <a:pPr marL="0" indent="0">
              <a:spcBef>
                <a:spcPts val="0"/>
              </a:spcBef>
              <a:buNone/>
            </a:pPr>
            <a:r>
              <a:rPr lang="pt-BR" sz="1800" dirty="0">
                <a:solidFill>
                  <a:schemeClr val="tx1"/>
                </a:solidFill>
              </a:rPr>
              <a:t>Phone: (598) 26050133</a:t>
            </a:r>
          </a:p>
          <a:p>
            <a:pPr marL="0" indent="0">
              <a:spcBef>
                <a:spcPts val="0"/>
              </a:spcBef>
              <a:buNone/>
            </a:pPr>
            <a:r>
              <a:rPr lang="pt-BR" sz="1800" dirty="0">
                <a:solidFill>
                  <a:schemeClr val="tx1"/>
                </a:solidFill>
              </a:rPr>
              <a:t>Phone: (598) 26051420</a:t>
            </a:r>
          </a:p>
          <a:p>
            <a:pPr marL="0" indent="0">
              <a:buNone/>
            </a:pPr>
            <a:endParaRPr lang="pt-BR" sz="1800" dirty="0">
              <a:solidFill>
                <a:schemeClr val="tx1"/>
              </a:solidFill>
              <a:hlinkClick r:id="rId2"/>
            </a:endParaRPr>
          </a:p>
          <a:p>
            <a:pPr marL="0" indent="0">
              <a:buNone/>
            </a:pPr>
            <a:endParaRPr lang="pt-BR" sz="1800" dirty="0">
              <a:solidFill>
                <a:schemeClr val="tx1"/>
              </a:solidFill>
              <a:hlinkClick r:id="rId2"/>
            </a:endParaRPr>
          </a:p>
          <a:p>
            <a:pPr marL="0" indent="0">
              <a:buNone/>
            </a:pPr>
            <a:endParaRPr lang="pt-BR" sz="1800" dirty="0">
              <a:solidFill>
                <a:schemeClr val="tx1"/>
              </a:solidFill>
              <a:hlinkClick r:id="rId2"/>
            </a:endParaRPr>
          </a:p>
          <a:p>
            <a:pPr marL="0" indent="0">
              <a:buNone/>
            </a:pPr>
            <a:endParaRPr lang="pt-BR" sz="1800" dirty="0">
              <a:solidFill>
                <a:schemeClr val="tx1"/>
              </a:solidFill>
              <a:hlinkClick r:id="rId2"/>
            </a:endParaRPr>
          </a:p>
          <a:p>
            <a:pPr marL="0" indent="0">
              <a:buNone/>
            </a:pPr>
            <a:endParaRPr lang="pt-BR" sz="1800" dirty="0">
              <a:solidFill>
                <a:schemeClr val="tx1"/>
              </a:solidFill>
              <a:hlinkClick r:id="rId2"/>
            </a:endParaRPr>
          </a:p>
          <a:p>
            <a:pPr marL="0" indent="0">
              <a:buClr>
                <a:srgbClr val="C1D62E"/>
              </a:buClr>
              <a:buNone/>
            </a:pPr>
            <a:r>
              <a:rPr lang="pt-BR" sz="1800" b="1" i="1" dirty="0">
                <a:solidFill>
                  <a:schemeClr val="bg2"/>
                </a:solidFill>
                <a:hlinkClick r:id="rId2">
                  <a:extLst>
                    <a:ext uri="{A12FA001-AC4F-418D-AE19-62706E023703}">
                      <ahyp:hlinkClr xmlns:ahyp="http://schemas.microsoft.com/office/drawing/2018/hyperlinkcolor" val="tx"/>
                    </a:ext>
                  </a:extLst>
                </a:hlinkClick>
              </a:rPr>
              <a:t>www.pkfuruguay.com.uy</a:t>
            </a:r>
            <a:r>
              <a:rPr lang="pt-BR" sz="1800" b="1" i="1" dirty="0">
                <a:solidFill>
                  <a:schemeClr val="bg2"/>
                </a:solidFill>
              </a:rPr>
              <a:t> </a:t>
            </a:r>
          </a:p>
          <a:p>
            <a:endParaRPr lang="es-AR" dirty="0"/>
          </a:p>
        </p:txBody>
      </p:sp>
      <p:sp>
        <p:nvSpPr>
          <p:cNvPr id="4" name="Título 3">
            <a:extLst>
              <a:ext uri="{FF2B5EF4-FFF2-40B4-BE49-F238E27FC236}">
                <a16:creationId xmlns:a16="http://schemas.microsoft.com/office/drawing/2014/main" id="{42D382FF-B281-45C5-AAC0-C098291BD68A}"/>
              </a:ext>
            </a:extLst>
          </p:cNvPr>
          <p:cNvSpPr>
            <a:spLocks noGrp="1"/>
          </p:cNvSpPr>
          <p:nvPr>
            <p:ph type="title"/>
          </p:nvPr>
        </p:nvSpPr>
        <p:spPr/>
        <p:txBody>
          <a:bodyPr/>
          <a:lstStyle/>
          <a:p>
            <a:r>
              <a:rPr lang="es-AR" b="1" dirty="0">
                <a:solidFill>
                  <a:schemeClr val="bg1"/>
                </a:solidFill>
              </a:rPr>
              <a:t>PKF URUGUAY</a:t>
            </a:r>
          </a:p>
        </p:txBody>
      </p:sp>
      <p:sp>
        <p:nvSpPr>
          <p:cNvPr id="5" name="Marcador de texto 2">
            <a:extLst>
              <a:ext uri="{FF2B5EF4-FFF2-40B4-BE49-F238E27FC236}">
                <a16:creationId xmlns:a16="http://schemas.microsoft.com/office/drawing/2014/main" id="{A0E6DE83-5A1B-4AD5-9B3A-493B20C48EB4}"/>
              </a:ext>
            </a:extLst>
          </p:cNvPr>
          <p:cNvSpPr>
            <a:spLocks noGrp="1"/>
          </p:cNvSpPr>
          <p:nvPr>
            <p:ph type="body" sz="quarter" idx="11"/>
          </p:nvPr>
        </p:nvSpPr>
        <p:spPr>
          <a:xfrm>
            <a:off x="460587" y="1995693"/>
            <a:ext cx="5400516" cy="4414839"/>
          </a:xfrm>
        </p:spPr>
        <p:txBody>
          <a:bodyPr/>
          <a:lstStyle/>
          <a:p>
            <a:pPr marL="0" indent="0">
              <a:buNone/>
            </a:pPr>
            <a:r>
              <a:rPr lang="es-AR" dirty="0" err="1">
                <a:solidFill>
                  <a:schemeClr val="tx1"/>
                </a:solidFill>
              </a:rPr>
              <a:t>Contact</a:t>
            </a:r>
            <a:r>
              <a:rPr lang="es-AR" dirty="0">
                <a:solidFill>
                  <a:schemeClr val="tx1"/>
                </a:solidFill>
              </a:rPr>
              <a:t>: Fernando Saltó </a:t>
            </a:r>
          </a:p>
          <a:p>
            <a:pPr marL="0" indent="0">
              <a:buNone/>
            </a:pPr>
            <a:r>
              <a:rPr lang="es-AR" dirty="0">
                <a:hlinkClick r:id="rId3"/>
              </a:rPr>
              <a:t>fsalto@pkfuruguay.com.uy</a:t>
            </a:r>
            <a:r>
              <a:rPr lang="es-AR" dirty="0"/>
              <a:t> </a:t>
            </a:r>
          </a:p>
          <a:p>
            <a:endParaRPr lang="es-AR" dirty="0"/>
          </a:p>
        </p:txBody>
      </p:sp>
      <p:pic>
        <p:nvPicPr>
          <p:cNvPr id="6" name="Imagen 5"/>
          <p:cNvPicPr>
            <a:picLocks noChangeAspect="1"/>
          </p:cNvPicPr>
          <p:nvPr/>
        </p:nvPicPr>
        <p:blipFill>
          <a:blip r:embed="rId4"/>
          <a:stretch>
            <a:fillRect/>
          </a:stretch>
        </p:blipFill>
        <p:spPr>
          <a:xfrm>
            <a:off x="460586" y="3032676"/>
            <a:ext cx="6384097" cy="3377855"/>
          </a:xfrm>
          <a:prstGeom prst="rect">
            <a:avLst/>
          </a:prstGeom>
        </p:spPr>
      </p:pic>
      <p:pic>
        <p:nvPicPr>
          <p:cNvPr id="7" name="Imagen 6">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4135" y="2048313"/>
            <a:ext cx="836666" cy="836666"/>
          </a:xfrm>
          <a:prstGeom prst="rect">
            <a:avLst/>
          </a:prstGeom>
        </p:spPr>
      </p:pic>
    </p:spTree>
    <p:extLst>
      <p:ext uri="{BB962C8B-B14F-4D97-AF65-F5344CB8AC3E}">
        <p14:creationId xmlns:p14="http://schemas.microsoft.com/office/powerpoint/2010/main" val="3023945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0612A5-25A1-4EF7-B0C2-23FAB5819F41}"/>
              </a:ext>
            </a:extLst>
          </p:cNvPr>
          <p:cNvSpPr>
            <a:spLocks noGrp="1"/>
          </p:cNvSpPr>
          <p:nvPr>
            <p:ph type="title"/>
          </p:nvPr>
        </p:nvSpPr>
        <p:spPr/>
        <p:txBody>
          <a:bodyPr/>
          <a:lstStyle/>
          <a:p>
            <a:r>
              <a:rPr lang="en-US" sz="4400" dirty="0"/>
              <a:t>Venezuela</a:t>
            </a:r>
            <a:endParaRPr lang="en-GB" sz="4400" dirty="0"/>
          </a:p>
        </p:txBody>
      </p:sp>
    </p:spTree>
    <p:extLst>
      <p:ext uri="{BB962C8B-B14F-4D97-AF65-F5344CB8AC3E}">
        <p14:creationId xmlns:p14="http://schemas.microsoft.com/office/powerpoint/2010/main" val="7014901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622C280-137E-45A5-816F-11B09C970092}"/>
              </a:ext>
            </a:extLst>
          </p:cNvPr>
          <p:cNvSpPr>
            <a:spLocks noGrp="1"/>
          </p:cNvSpPr>
          <p:nvPr>
            <p:ph idx="1"/>
          </p:nvPr>
        </p:nvSpPr>
        <p:spPr>
          <a:xfrm>
            <a:off x="460587" y="1992239"/>
            <a:ext cx="8013712" cy="4327581"/>
          </a:xfrm>
        </p:spPr>
        <p:txBody>
          <a:bodyPr>
            <a:normAutofit fontScale="77500" lnSpcReduction="20000"/>
          </a:bodyPr>
          <a:lstStyle/>
          <a:p>
            <a:r>
              <a:rPr lang="en-US" dirty="0"/>
              <a:t>More than </a:t>
            </a:r>
            <a:r>
              <a:rPr lang="en-US" b="1" dirty="0">
                <a:solidFill>
                  <a:schemeClr val="tx1"/>
                </a:solidFill>
              </a:rPr>
              <a:t>40</a:t>
            </a:r>
            <a:r>
              <a:rPr lang="en-US" dirty="0"/>
              <a:t> years in the market</a:t>
            </a:r>
          </a:p>
          <a:p>
            <a:r>
              <a:rPr lang="en-US" dirty="0"/>
              <a:t>Offices in </a:t>
            </a:r>
            <a:r>
              <a:rPr lang="en-US" b="1" dirty="0">
                <a:solidFill>
                  <a:schemeClr val="tx1"/>
                </a:solidFill>
              </a:rPr>
              <a:t>Caracas</a:t>
            </a:r>
          </a:p>
          <a:p>
            <a:r>
              <a:rPr lang="en-US" dirty="0"/>
              <a:t>More than </a:t>
            </a:r>
            <a:r>
              <a:rPr lang="en-US" b="1" dirty="0">
                <a:solidFill>
                  <a:schemeClr val="tx1"/>
                </a:solidFill>
              </a:rPr>
              <a:t>30</a:t>
            </a:r>
            <a:r>
              <a:rPr lang="en-US" dirty="0"/>
              <a:t> local and foreign clients </a:t>
            </a:r>
          </a:p>
          <a:p>
            <a:r>
              <a:rPr lang="en-US" dirty="0"/>
              <a:t>PKF Venezuela can provide your business with a range of accounting and business advisory services within a number of sectors including Mining and Energy, Manufacturing, Not-for-Profit, Construction and Real Estate, Hotels Consulting, Government and Public Sector, Professional Services and Technology, Media and Communications (TMC). </a:t>
            </a:r>
            <a:endParaRPr lang="en-US" b="1" dirty="0">
              <a:solidFill>
                <a:schemeClr val="tx1"/>
              </a:solidFill>
            </a:endParaRPr>
          </a:p>
          <a:p>
            <a:r>
              <a:rPr lang="en-US" dirty="0"/>
              <a:t>The </a:t>
            </a:r>
            <a:r>
              <a:rPr lang="en-US" b="1" dirty="0">
                <a:solidFill>
                  <a:schemeClr val="tx1"/>
                </a:solidFill>
              </a:rPr>
              <a:t>Business Solutions</a:t>
            </a:r>
            <a:r>
              <a:rPr lang="en-US" b="1" dirty="0">
                <a:solidFill>
                  <a:schemeClr val="bg2"/>
                </a:solidFill>
              </a:rPr>
              <a:t> </a:t>
            </a:r>
            <a:r>
              <a:rPr lang="en-US" dirty="0"/>
              <a:t>practice is composed by </a:t>
            </a:r>
            <a:r>
              <a:rPr lang="en-US" b="1" dirty="0">
                <a:solidFill>
                  <a:schemeClr val="tx1"/>
                </a:solidFill>
              </a:rPr>
              <a:t>15</a:t>
            </a:r>
            <a:r>
              <a:rPr lang="en-US" dirty="0"/>
              <a:t> highly trained professionals, specialized in accounting, tax and payroll management</a:t>
            </a:r>
          </a:p>
          <a:p>
            <a:r>
              <a:rPr lang="en-US" dirty="0"/>
              <a:t>We use </a:t>
            </a:r>
            <a:r>
              <a:rPr lang="en-US" b="1" dirty="0">
                <a:solidFill>
                  <a:schemeClr val="tx1"/>
                </a:solidFill>
              </a:rPr>
              <a:t>Profit Plus</a:t>
            </a:r>
            <a:r>
              <a:rPr lang="en-US" dirty="0"/>
              <a:t>, a flexible accounting system that enables to automatize and integrate operations of any kind of company</a:t>
            </a:r>
          </a:p>
          <a:p>
            <a:endParaRPr lang="en-US" dirty="0"/>
          </a:p>
          <a:p>
            <a:endParaRPr lang="es-AR" dirty="0"/>
          </a:p>
        </p:txBody>
      </p:sp>
      <p:sp>
        <p:nvSpPr>
          <p:cNvPr id="3" name="Título 2">
            <a:extLst>
              <a:ext uri="{FF2B5EF4-FFF2-40B4-BE49-F238E27FC236}">
                <a16:creationId xmlns:a16="http://schemas.microsoft.com/office/drawing/2014/main" id="{9B9A365F-5389-4A59-B538-859767A99B02}"/>
              </a:ext>
            </a:extLst>
          </p:cNvPr>
          <p:cNvSpPr>
            <a:spLocks noGrp="1"/>
          </p:cNvSpPr>
          <p:nvPr>
            <p:ph type="title"/>
          </p:nvPr>
        </p:nvSpPr>
        <p:spPr/>
        <p:txBody>
          <a:bodyPr/>
          <a:lstStyle/>
          <a:p>
            <a:r>
              <a:rPr lang="es-AR" sz="3200" b="1" dirty="0"/>
              <a:t>PKF CARPENTIERI COLMENARES &amp; ASOCIADOS</a:t>
            </a:r>
            <a:endParaRPr lang="es-AR"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9439" y="2123471"/>
            <a:ext cx="2895600" cy="3667125"/>
          </a:xfrm>
          <a:prstGeom prst="rect">
            <a:avLst/>
          </a:prstGeom>
        </p:spPr>
      </p:pic>
    </p:spTree>
    <p:extLst>
      <p:ext uri="{BB962C8B-B14F-4D97-AF65-F5344CB8AC3E}">
        <p14:creationId xmlns:p14="http://schemas.microsoft.com/office/powerpoint/2010/main" val="32195738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DC24D34-1228-4CCD-8FAF-F5DD8CB28CB8}"/>
              </a:ext>
            </a:extLst>
          </p:cNvPr>
          <p:cNvSpPr>
            <a:spLocks noGrp="1"/>
          </p:cNvSpPr>
          <p:nvPr>
            <p:ph type="title"/>
          </p:nvPr>
        </p:nvSpPr>
        <p:spPr/>
        <p:txBody>
          <a:bodyPr/>
          <a:lstStyle/>
          <a:p>
            <a:r>
              <a:rPr lang="es-AR" sz="3200" b="1" dirty="0"/>
              <a:t>PKF CARPENTIERI COLMENARES &amp; ASOCIADOS</a:t>
            </a:r>
            <a:endParaRPr lang="es-AR" sz="3200" dirty="0"/>
          </a:p>
        </p:txBody>
      </p:sp>
      <p:sp>
        <p:nvSpPr>
          <p:cNvPr id="7" name="Marcador de texto 1">
            <a:extLst>
              <a:ext uri="{FF2B5EF4-FFF2-40B4-BE49-F238E27FC236}">
                <a16:creationId xmlns:a16="http://schemas.microsoft.com/office/drawing/2014/main" id="{02899AE1-DE87-46B6-BB76-0E7575AC9B11}"/>
              </a:ext>
            </a:extLst>
          </p:cNvPr>
          <p:cNvSpPr>
            <a:spLocks noGrp="1"/>
          </p:cNvSpPr>
          <p:nvPr>
            <p:ph type="body" sz="quarter" idx="11"/>
          </p:nvPr>
        </p:nvSpPr>
        <p:spPr>
          <a:xfrm>
            <a:off x="460587" y="1992239"/>
            <a:ext cx="5038692" cy="4414839"/>
          </a:xfrm>
        </p:spPr>
        <p:txBody>
          <a:bodyPr/>
          <a:lstStyle/>
          <a:p>
            <a:r>
              <a:rPr lang="es-AR" dirty="0" err="1"/>
              <a:t>Our</a:t>
            </a:r>
            <a:r>
              <a:rPr lang="es-AR" dirty="0"/>
              <a:t> </a:t>
            </a:r>
            <a:r>
              <a:rPr lang="es-AR" dirty="0" err="1"/>
              <a:t>services</a:t>
            </a:r>
            <a:endParaRPr lang="es-AR" dirty="0"/>
          </a:p>
          <a:p>
            <a:pPr lvl="1"/>
            <a:r>
              <a:rPr lang="en-US" dirty="0"/>
              <a:t>Bookkeeping</a:t>
            </a:r>
          </a:p>
          <a:p>
            <a:pPr lvl="1"/>
            <a:r>
              <a:rPr lang="en-US" dirty="0"/>
              <a:t>Payroll Outsourcing</a:t>
            </a:r>
          </a:p>
          <a:p>
            <a:pPr lvl="1"/>
            <a:r>
              <a:rPr lang="en-US" dirty="0"/>
              <a:t>Tax compliance</a:t>
            </a:r>
          </a:p>
          <a:p>
            <a:pPr lvl="1"/>
            <a:r>
              <a:rPr lang="en-US" dirty="0"/>
              <a:t>Accounting and payroll  Advisory</a:t>
            </a:r>
          </a:p>
          <a:p>
            <a:pPr lvl="1"/>
            <a:r>
              <a:rPr lang="en-US" dirty="0"/>
              <a:t>Accounting and payroll diagnosis</a:t>
            </a:r>
          </a:p>
          <a:p>
            <a:pPr lvl="1"/>
            <a:r>
              <a:rPr lang="en-US" dirty="0"/>
              <a:t>Human resources support</a:t>
            </a:r>
          </a:p>
          <a:p>
            <a:pPr lvl="1"/>
            <a:r>
              <a:rPr lang="en-US" dirty="0"/>
              <a:t>Account Analysis</a:t>
            </a:r>
          </a:p>
        </p:txBody>
      </p:sp>
      <p:sp>
        <p:nvSpPr>
          <p:cNvPr id="8" name="Marcador de texto 2">
            <a:extLst>
              <a:ext uri="{FF2B5EF4-FFF2-40B4-BE49-F238E27FC236}">
                <a16:creationId xmlns:a16="http://schemas.microsoft.com/office/drawing/2014/main" id="{7A047254-56DF-4F75-8BA7-DF27A805E7BD}"/>
              </a:ext>
            </a:extLst>
          </p:cNvPr>
          <p:cNvSpPr>
            <a:spLocks noGrp="1"/>
          </p:cNvSpPr>
          <p:nvPr>
            <p:ph type="body" sz="quarter" idx="12"/>
          </p:nvPr>
        </p:nvSpPr>
        <p:spPr>
          <a:xfrm>
            <a:off x="5797729" y="1992239"/>
            <a:ext cx="2609850" cy="2704564"/>
          </a:xfrm>
        </p:spPr>
        <p:txBody>
          <a:bodyPr/>
          <a:lstStyle/>
          <a:p>
            <a:endParaRPr lang="en-US" sz="2400" dirty="0"/>
          </a:p>
          <a:p>
            <a:pPr marL="0" indent="0">
              <a:buNone/>
            </a:pPr>
            <a:r>
              <a:rPr lang="en-US" sz="2400" dirty="0">
                <a:solidFill>
                  <a:schemeClr val="tx1"/>
                </a:solidFill>
              </a:rPr>
              <a:t>… in Outsourcing processes guarantees the productivity of your company and helps mitigate risks</a:t>
            </a:r>
            <a:endParaRPr lang="es-AR" sz="2400" dirty="0">
              <a:solidFill>
                <a:schemeClr val="tx1"/>
              </a:solidFill>
            </a:endParaRPr>
          </a:p>
        </p:txBody>
      </p:sp>
      <p:sp>
        <p:nvSpPr>
          <p:cNvPr id="9" name="Marcador de texto 2">
            <a:extLst>
              <a:ext uri="{FF2B5EF4-FFF2-40B4-BE49-F238E27FC236}">
                <a16:creationId xmlns:a16="http://schemas.microsoft.com/office/drawing/2014/main" id="{6F7AA973-FFF7-4ACB-AD8A-838419A3D3FA}"/>
              </a:ext>
            </a:extLst>
          </p:cNvPr>
          <p:cNvSpPr txBox="1">
            <a:spLocks/>
          </p:cNvSpPr>
          <p:nvPr/>
        </p:nvSpPr>
        <p:spPr>
          <a:xfrm>
            <a:off x="5797729" y="1992239"/>
            <a:ext cx="3796749" cy="748580"/>
          </a:xfrm>
          <a:prstGeom prst="rect">
            <a:avLst/>
          </a:prstGeom>
        </p:spPr>
        <p:txBody>
          <a:bodyPr vert="horz"/>
          <a:lstStyle>
            <a:lvl1pPr marL="457189" indent="-457189" algn="l" defTabSz="609585" rtl="0" eaLnBrk="1" fontAlgn="base" hangingPunct="1">
              <a:spcBef>
                <a:spcPct val="20000"/>
              </a:spcBef>
              <a:spcAft>
                <a:spcPct val="0"/>
              </a:spcAft>
              <a:buClr>
                <a:srgbClr val="99006B"/>
              </a:buClr>
              <a:buFont typeface="Arial"/>
              <a:buChar char="•"/>
              <a:defRPr sz="2667" kern="1200">
                <a:solidFill>
                  <a:schemeClr val="tx1">
                    <a:lumMod val="75000"/>
                    <a:lumOff val="25000"/>
                  </a:schemeClr>
                </a:solidFill>
                <a:latin typeface="Arial"/>
                <a:ea typeface="ＭＳ Ｐゴシック" charset="0"/>
                <a:cs typeface="Arial"/>
              </a:defRPr>
            </a:lvl1pPr>
            <a:lvl2pPr marL="990575" indent="-380990" algn="l" defTabSz="609585" rtl="0" eaLnBrk="1" fontAlgn="base" hangingPunct="1">
              <a:spcBef>
                <a:spcPct val="20000"/>
              </a:spcBef>
              <a:spcAft>
                <a:spcPct val="0"/>
              </a:spcAft>
              <a:buClr>
                <a:srgbClr val="99006B"/>
              </a:buClr>
              <a:buFont typeface="Arial" charset="0"/>
              <a:buChar char="–"/>
              <a:defRPr sz="2400" kern="1200">
                <a:solidFill>
                  <a:schemeClr val="tx1">
                    <a:lumMod val="75000"/>
                    <a:lumOff val="25000"/>
                  </a:schemeClr>
                </a:solidFill>
                <a:latin typeface="Arial"/>
                <a:ea typeface="ＭＳ Ｐゴシック" charset="0"/>
                <a:cs typeface="Arial"/>
              </a:defRPr>
            </a:lvl2pPr>
            <a:lvl3pPr marL="1523962" indent="-304792" algn="l" defTabSz="609585" rtl="0" eaLnBrk="1" fontAlgn="base" hangingPunct="1">
              <a:spcBef>
                <a:spcPct val="20000"/>
              </a:spcBef>
              <a:spcAft>
                <a:spcPct val="0"/>
              </a:spcAft>
              <a:buClr>
                <a:srgbClr val="99006B"/>
              </a:buClr>
              <a:buSzPct val="80000"/>
              <a:buFont typeface="Arial"/>
              <a:buChar char="•"/>
              <a:defRPr sz="2133" kern="1200">
                <a:solidFill>
                  <a:schemeClr val="tx1">
                    <a:lumMod val="75000"/>
                    <a:lumOff val="25000"/>
                  </a:schemeClr>
                </a:solidFill>
                <a:latin typeface="Arial"/>
                <a:ea typeface="ＭＳ Ｐゴシック" charset="0"/>
                <a:cs typeface="Arial"/>
              </a:defRPr>
            </a:lvl3pPr>
            <a:lvl4pPr marL="2133547" indent="-304792" algn="l" defTabSz="609585" rtl="0" eaLnBrk="1" fontAlgn="base" hangingPunct="1">
              <a:spcBef>
                <a:spcPct val="20000"/>
              </a:spcBef>
              <a:spcAft>
                <a:spcPct val="0"/>
              </a:spcAft>
              <a:buClr>
                <a:srgbClr val="99006B"/>
              </a:buClr>
              <a:buFont typeface="Arial" charset="0"/>
              <a:buChar char="–"/>
              <a:defRPr sz="1867" kern="1200">
                <a:solidFill>
                  <a:schemeClr val="tx1">
                    <a:lumMod val="75000"/>
                    <a:lumOff val="25000"/>
                  </a:schemeClr>
                </a:solidFill>
                <a:latin typeface="Arial"/>
                <a:ea typeface="ＭＳ Ｐゴシック" charset="0"/>
                <a:cs typeface="Arial"/>
              </a:defRPr>
            </a:lvl4pPr>
            <a:lvl5pPr marL="2743131" indent="-304792" algn="l" defTabSz="609585" rtl="0" eaLnBrk="1" fontAlgn="base" hangingPunct="1">
              <a:spcBef>
                <a:spcPct val="20000"/>
              </a:spcBef>
              <a:spcAft>
                <a:spcPct val="0"/>
              </a:spcAft>
              <a:buClr>
                <a:srgbClr val="99006B"/>
              </a:buClr>
              <a:buFont typeface="Arial" charset="0"/>
              <a:buChar char="»"/>
              <a:defRPr sz="1600" kern="1200">
                <a:solidFill>
                  <a:schemeClr val="tx1">
                    <a:lumMod val="75000"/>
                    <a:lumOff val="25000"/>
                  </a:schemeClr>
                </a:solidFill>
                <a:latin typeface="Arial"/>
                <a:ea typeface="ＭＳ Ｐゴシック"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400" dirty="0"/>
              <a:t>Our methodology…</a:t>
            </a:r>
            <a:endParaRPr lang="es-AR" sz="2400" dirty="0"/>
          </a:p>
        </p:txBody>
      </p:sp>
      <p:pic>
        <p:nvPicPr>
          <p:cNvPr id="10" name="Imagen 9">
            <a:extLst>
              <a:ext uri="{FF2B5EF4-FFF2-40B4-BE49-F238E27FC236}">
                <a16:creationId xmlns:a16="http://schemas.microsoft.com/office/drawing/2014/main" id="{CF794DAE-DD37-459B-ACF5-80D54DAC0C18}"/>
              </a:ext>
            </a:extLst>
          </p:cNvPr>
          <p:cNvPicPr>
            <a:picLocks noChangeAspect="1"/>
          </p:cNvPicPr>
          <p:nvPr/>
        </p:nvPicPr>
        <p:blipFill>
          <a:blip r:embed="rId2"/>
          <a:stretch>
            <a:fillRect/>
          </a:stretch>
        </p:blipFill>
        <p:spPr>
          <a:xfrm>
            <a:off x="9214389" y="1992239"/>
            <a:ext cx="2089776" cy="3653295"/>
          </a:xfrm>
          <a:prstGeom prst="rect">
            <a:avLst/>
          </a:prstGeom>
        </p:spPr>
      </p:pic>
    </p:spTree>
    <p:extLst>
      <p:ext uri="{BB962C8B-B14F-4D97-AF65-F5344CB8AC3E}">
        <p14:creationId xmlns:p14="http://schemas.microsoft.com/office/powerpoint/2010/main" val="8363811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82442231-CB8B-4572-9656-7E15F7E91095}"/>
              </a:ext>
            </a:extLst>
          </p:cNvPr>
          <p:cNvSpPr>
            <a:spLocks noGrp="1"/>
          </p:cNvSpPr>
          <p:nvPr>
            <p:ph type="body" sz="quarter" idx="11"/>
          </p:nvPr>
        </p:nvSpPr>
        <p:spPr>
          <a:xfrm>
            <a:off x="460587" y="2023402"/>
            <a:ext cx="5400516" cy="4414839"/>
          </a:xfrm>
        </p:spPr>
        <p:txBody>
          <a:bodyPr/>
          <a:lstStyle/>
          <a:p>
            <a:pPr marL="0" indent="0">
              <a:buNone/>
            </a:pPr>
            <a:r>
              <a:rPr lang="es-AR" dirty="0" err="1">
                <a:solidFill>
                  <a:schemeClr val="tx1"/>
                </a:solidFill>
              </a:rPr>
              <a:t>Contact</a:t>
            </a:r>
            <a:r>
              <a:rPr lang="es-AR" dirty="0">
                <a:solidFill>
                  <a:schemeClr val="tx1"/>
                </a:solidFill>
              </a:rPr>
              <a:t>: Tomas Carpentieri F.</a:t>
            </a:r>
          </a:p>
          <a:p>
            <a:pPr marL="0" indent="0">
              <a:buNone/>
            </a:pPr>
            <a:r>
              <a:rPr lang="es-AR" dirty="0">
                <a:hlinkClick r:id="rId2"/>
              </a:rPr>
              <a:t>tcarpentieri@pkfve.com</a:t>
            </a:r>
            <a:r>
              <a:rPr lang="es-AR" dirty="0"/>
              <a:t> </a:t>
            </a:r>
          </a:p>
          <a:p>
            <a:pPr marL="0" indent="0">
              <a:buNone/>
            </a:pPr>
            <a:endParaRPr lang="es-AR" dirty="0"/>
          </a:p>
          <a:p>
            <a:endParaRPr lang="es-AR" dirty="0"/>
          </a:p>
        </p:txBody>
      </p:sp>
      <p:sp>
        <p:nvSpPr>
          <p:cNvPr id="4" name="Título 3">
            <a:extLst>
              <a:ext uri="{FF2B5EF4-FFF2-40B4-BE49-F238E27FC236}">
                <a16:creationId xmlns:a16="http://schemas.microsoft.com/office/drawing/2014/main" id="{DDC24D34-1228-4CCD-8FAF-F5DD8CB28CB8}"/>
              </a:ext>
            </a:extLst>
          </p:cNvPr>
          <p:cNvSpPr>
            <a:spLocks noGrp="1"/>
          </p:cNvSpPr>
          <p:nvPr>
            <p:ph type="title"/>
          </p:nvPr>
        </p:nvSpPr>
        <p:spPr/>
        <p:txBody>
          <a:bodyPr/>
          <a:lstStyle/>
          <a:p>
            <a:r>
              <a:rPr lang="es-AR" sz="3200" b="1" dirty="0"/>
              <a:t>PKF CARPENTIERI COLMENARES &amp; ASOCIADOS</a:t>
            </a:r>
            <a:endParaRPr lang="es-AR" dirty="0"/>
          </a:p>
        </p:txBody>
      </p:sp>
      <p:sp>
        <p:nvSpPr>
          <p:cNvPr id="6" name="Marcador de texto 2">
            <a:extLst>
              <a:ext uri="{FF2B5EF4-FFF2-40B4-BE49-F238E27FC236}">
                <a16:creationId xmlns:a16="http://schemas.microsoft.com/office/drawing/2014/main" id="{700E3F8A-A7B9-4F3B-8E14-2BA353AD0E96}"/>
              </a:ext>
            </a:extLst>
          </p:cNvPr>
          <p:cNvSpPr>
            <a:spLocks noGrp="1"/>
          </p:cNvSpPr>
          <p:nvPr>
            <p:ph type="body" sz="quarter" idx="12"/>
          </p:nvPr>
        </p:nvSpPr>
        <p:spPr>
          <a:xfrm>
            <a:off x="6429691" y="2023402"/>
            <a:ext cx="5400516" cy="2859316"/>
          </a:xfrm>
        </p:spPr>
        <p:txBody>
          <a:bodyPr anchor="t" anchorCtr="0"/>
          <a:lstStyle/>
          <a:p>
            <a:pPr marL="0" indent="0">
              <a:lnSpc>
                <a:spcPct val="100000"/>
              </a:lnSpc>
              <a:spcBef>
                <a:spcPts val="0"/>
              </a:spcBef>
              <a:buNone/>
            </a:pPr>
            <a:r>
              <a:rPr lang="pt-BR" sz="2000" b="1" dirty="0">
                <a:solidFill>
                  <a:schemeClr val="tx1"/>
                </a:solidFill>
              </a:rPr>
              <a:t>Caracas</a:t>
            </a:r>
            <a:br>
              <a:rPr lang="pt-BR" sz="1800" dirty="0">
                <a:solidFill>
                  <a:schemeClr val="tx1"/>
                </a:solidFill>
              </a:rPr>
            </a:br>
            <a:r>
              <a:rPr lang="pt-BR" sz="1800" dirty="0">
                <a:solidFill>
                  <a:schemeClr val="tx1"/>
                </a:solidFill>
              </a:rPr>
              <a:t>Av. </a:t>
            </a:r>
            <a:r>
              <a:rPr lang="pt-BR" sz="1800" dirty="0" err="1">
                <a:solidFill>
                  <a:schemeClr val="tx1"/>
                </a:solidFill>
              </a:rPr>
              <a:t>Tamanaco</a:t>
            </a:r>
            <a:r>
              <a:rPr lang="pt-BR" sz="1800" dirty="0">
                <a:solidFill>
                  <a:schemeClr val="tx1"/>
                </a:solidFill>
              </a:rPr>
              <a:t>, Torre Centro Seguros </a:t>
            </a:r>
          </a:p>
          <a:p>
            <a:pPr marL="0" indent="0">
              <a:lnSpc>
                <a:spcPct val="100000"/>
              </a:lnSpc>
              <a:spcBef>
                <a:spcPts val="0"/>
              </a:spcBef>
              <a:buNone/>
            </a:pPr>
            <a:r>
              <a:rPr lang="pt-BR" sz="1800" dirty="0" err="1">
                <a:solidFill>
                  <a:schemeClr val="tx1"/>
                </a:solidFill>
              </a:rPr>
              <a:t>Sudamerica</a:t>
            </a:r>
            <a:r>
              <a:rPr lang="pt-BR" sz="1800" dirty="0">
                <a:solidFill>
                  <a:schemeClr val="tx1"/>
                </a:solidFill>
              </a:rPr>
              <a:t>, Piso 2, </a:t>
            </a:r>
            <a:r>
              <a:rPr lang="pt-BR" sz="1800" dirty="0" err="1">
                <a:solidFill>
                  <a:schemeClr val="tx1"/>
                </a:solidFill>
              </a:rPr>
              <a:t>Ofc</a:t>
            </a:r>
            <a:r>
              <a:rPr lang="pt-BR" sz="1800" dirty="0">
                <a:solidFill>
                  <a:schemeClr val="tx1"/>
                </a:solidFill>
              </a:rPr>
              <a:t>. 2H,</a:t>
            </a:r>
            <a:br>
              <a:rPr lang="pt-BR" sz="1800" dirty="0">
                <a:solidFill>
                  <a:schemeClr val="tx1"/>
                </a:solidFill>
              </a:rPr>
            </a:br>
            <a:r>
              <a:rPr lang="pt-BR" sz="1800" dirty="0">
                <a:solidFill>
                  <a:schemeClr val="tx1"/>
                </a:solidFill>
              </a:rPr>
              <a:t>El Rosal, Caracas 1060</a:t>
            </a:r>
            <a:br>
              <a:rPr lang="pt-BR" sz="1800" dirty="0">
                <a:solidFill>
                  <a:schemeClr val="tx1"/>
                </a:solidFill>
              </a:rPr>
            </a:br>
            <a:r>
              <a:rPr lang="pt-BR" sz="1800" dirty="0">
                <a:solidFill>
                  <a:schemeClr val="tx1"/>
                </a:solidFill>
              </a:rPr>
              <a:t>Phone: (58) 212 952 4050</a:t>
            </a:r>
          </a:p>
          <a:p>
            <a:pPr marL="0" indent="0">
              <a:lnSpc>
                <a:spcPct val="100000"/>
              </a:lnSpc>
              <a:spcBef>
                <a:spcPts val="0"/>
              </a:spcBef>
              <a:buNone/>
            </a:pPr>
            <a:endParaRPr lang="pt-BR" sz="1800" dirty="0">
              <a:solidFill>
                <a:schemeClr val="tx1"/>
              </a:solidFill>
            </a:endParaRPr>
          </a:p>
          <a:p>
            <a:pPr marL="0" indent="0">
              <a:lnSpc>
                <a:spcPct val="100000"/>
              </a:lnSpc>
              <a:spcBef>
                <a:spcPts val="0"/>
              </a:spcBef>
              <a:buNone/>
            </a:pPr>
            <a:endParaRPr lang="pt-BR" sz="1800" dirty="0">
              <a:solidFill>
                <a:schemeClr val="tx1"/>
              </a:solidFill>
            </a:endParaRPr>
          </a:p>
          <a:p>
            <a:pPr marL="0" indent="0">
              <a:lnSpc>
                <a:spcPct val="100000"/>
              </a:lnSpc>
              <a:spcBef>
                <a:spcPts val="0"/>
              </a:spcBef>
              <a:buNone/>
            </a:pPr>
            <a:endParaRPr lang="pt-BR" sz="1800" dirty="0">
              <a:solidFill>
                <a:schemeClr val="tx1"/>
              </a:solidFill>
            </a:endParaRPr>
          </a:p>
          <a:p>
            <a:pPr marL="0" indent="0">
              <a:lnSpc>
                <a:spcPct val="100000"/>
              </a:lnSpc>
              <a:spcBef>
                <a:spcPts val="0"/>
              </a:spcBef>
              <a:buNone/>
            </a:pPr>
            <a:r>
              <a:rPr lang="pt-BR" sz="1800" b="1" i="1" dirty="0">
                <a:solidFill>
                  <a:schemeClr val="bg2"/>
                </a:solidFill>
              </a:rPr>
              <a:t>www.pkfve.com</a:t>
            </a:r>
            <a:endParaRPr lang="es-AR" sz="1800" b="1" i="1" dirty="0">
              <a:solidFill>
                <a:schemeClr val="bg2"/>
              </a:solidFill>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738" y="3181081"/>
            <a:ext cx="3522015" cy="2975020"/>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0966" y="5063409"/>
            <a:ext cx="6549241" cy="1092692"/>
          </a:xfrm>
          <a:prstGeom prst="rect">
            <a:avLst/>
          </a:prstGeom>
        </p:spPr>
      </p:pic>
    </p:spTree>
    <p:extLst>
      <p:ext uri="{BB962C8B-B14F-4D97-AF65-F5344CB8AC3E}">
        <p14:creationId xmlns:p14="http://schemas.microsoft.com/office/powerpoint/2010/main" val="3998373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14C64EA-9260-4789-B930-5334E04EBABC}"/>
              </a:ext>
            </a:extLst>
          </p:cNvPr>
          <p:cNvSpPr>
            <a:spLocks noGrp="1"/>
          </p:cNvSpPr>
          <p:nvPr>
            <p:ph type="title"/>
          </p:nvPr>
        </p:nvSpPr>
        <p:spPr/>
        <p:txBody>
          <a:bodyPr/>
          <a:lstStyle/>
          <a:p>
            <a:r>
              <a:rPr lang="es-AR" dirty="0"/>
              <a:t>PKF Global Network – </a:t>
            </a:r>
            <a:r>
              <a:rPr lang="es-AR" dirty="0" err="1"/>
              <a:t>Three</a:t>
            </a:r>
            <a:r>
              <a:rPr lang="es-AR" dirty="0"/>
              <a:t> </a:t>
            </a:r>
            <a:r>
              <a:rPr lang="es-AR" dirty="0" err="1"/>
              <a:t>Uniques</a:t>
            </a:r>
            <a:endParaRPr lang="es-AR" dirty="0"/>
          </a:p>
        </p:txBody>
      </p:sp>
      <p:sp>
        <p:nvSpPr>
          <p:cNvPr id="10" name="Rectángulo 9">
            <a:extLst>
              <a:ext uri="{FF2B5EF4-FFF2-40B4-BE49-F238E27FC236}">
                <a16:creationId xmlns:a16="http://schemas.microsoft.com/office/drawing/2014/main" id="{226FDE19-6ABB-4F31-9A08-B882E3D636B0}"/>
              </a:ext>
            </a:extLst>
          </p:cNvPr>
          <p:cNvSpPr/>
          <p:nvPr/>
        </p:nvSpPr>
        <p:spPr>
          <a:xfrm>
            <a:off x="460588" y="1961322"/>
            <a:ext cx="8444874" cy="4801314"/>
          </a:xfrm>
          <a:prstGeom prst="rect">
            <a:avLst/>
          </a:prstGeom>
        </p:spPr>
        <p:txBody>
          <a:bodyPr wrap="square">
            <a:spAutoFit/>
          </a:bodyPr>
          <a:lstStyle/>
          <a:p>
            <a:pPr marL="285750" indent="-285750">
              <a:buClr>
                <a:schemeClr val="tx2"/>
              </a:buClr>
              <a:buFont typeface="Wingdings" panose="05000000000000000000" pitchFamily="2" charset="2"/>
              <a:buChar char="Ø"/>
            </a:pPr>
            <a:r>
              <a:rPr lang="en-US" b="1" dirty="0"/>
              <a:t>Global Brand Local Identity</a:t>
            </a:r>
          </a:p>
          <a:p>
            <a:pPr lvl="1">
              <a:buClr>
                <a:schemeClr val="tx2"/>
              </a:buClr>
            </a:pPr>
            <a:r>
              <a:rPr lang="en-US" dirty="0"/>
              <a:t>Your identity is important in your local market. You've worked hard at it. That doesn't change when you join PKF. The PKF Brand connects you to global resources and adds international credibility.</a:t>
            </a:r>
          </a:p>
          <a:p>
            <a:pPr lvl="1"/>
            <a:endParaRPr lang="en-US" b="1" dirty="0"/>
          </a:p>
          <a:p>
            <a:pPr marL="285750" indent="-285750">
              <a:buClr>
                <a:schemeClr val="tx2"/>
              </a:buClr>
              <a:buFont typeface="Wingdings" panose="05000000000000000000" pitchFamily="2" charset="2"/>
              <a:buChar char="Ø"/>
            </a:pPr>
            <a:r>
              <a:rPr lang="en-US" b="1" dirty="0"/>
              <a:t>Real People with Passion</a:t>
            </a:r>
            <a:endParaRPr lang="en-US" dirty="0"/>
          </a:p>
          <a:p>
            <a:pPr lvl="1"/>
            <a:r>
              <a:rPr lang="en-US" dirty="0"/>
              <a:t>PKF people are passionate, about the network, about quality, and about giving their best at all times. Our people are leaders in their fields, highly regarded by their peers, but remain hands on; we believe in having real conversations. And we listen when our members speak.</a:t>
            </a:r>
          </a:p>
          <a:p>
            <a:pPr marL="285750" indent="-285750">
              <a:buClr>
                <a:schemeClr val="tx2"/>
              </a:buClr>
              <a:buFont typeface="Wingdings" panose="05000000000000000000" pitchFamily="2" charset="2"/>
              <a:buChar char="Ø"/>
            </a:pPr>
            <a:endParaRPr lang="en-US" b="1" dirty="0"/>
          </a:p>
          <a:p>
            <a:pPr marL="285750" indent="-285750">
              <a:buClr>
                <a:schemeClr val="tx2"/>
              </a:buClr>
              <a:buFont typeface="Wingdings" panose="05000000000000000000" pitchFamily="2" charset="2"/>
              <a:buChar char="Ø"/>
            </a:pPr>
            <a:r>
              <a:rPr lang="en-US" b="1" dirty="0"/>
              <a:t>Not Only better. Different.</a:t>
            </a:r>
          </a:p>
          <a:p>
            <a:pPr lvl="1"/>
            <a:r>
              <a:rPr lang="en-US" dirty="0"/>
              <a:t>Being good at what we do is only the start. We do things differently. Collaboration brings world class services without reinventing the wheel. Technology is a critical tool in connecting our people. Regional service centers provide support, when you need it, </a:t>
            </a:r>
            <a:r>
              <a:rPr lang="en-US" i="1" dirty="0"/>
              <a:t>where you need it.</a:t>
            </a:r>
            <a:endParaRPr lang="en-US" dirty="0"/>
          </a:p>
          <a:p>
            <a:pPr lvl="1"/>
            <a:endParaRPr lang="en-US" dirty="0"/>
          </a:p>
        </p:txBody>
      </p:sp>
      <p:pic>
        <p:nvPicPr>
          <p:cNvPr id="4" name="Imagen 3">
            <a:extLst>
              <a:ext uri="{FF2B5EF4-FFF2-40B4-BE49-F238E27FC236}">
                <a16:creationId xmlns:a16="http://schemas.microsoft.com/office/drawing/2014/main" id="{82751C89-AA72-4625-AA86-2243D58CAE0F}"/>
              </a:ext>
            </a:extLst>
          </p:cNvPr>
          <p:cNvPicPr>
            <a:picLocks noChangeAspect="1"/>
          </p:cNvPicPr>
          <p:nvPr/>
        </p:nvPicPr>
        <p:blipFill>
          <a:blip r:embed="rId2"/>
          <a:stretch>
            <a:fillRect/>
          </a:stretch>
        </p:blipFill>
        <p:spPr>
          <a:xfrm>
            <a:off x="243456" y="111975"/>
            <a:ext cx="1030313" cy="944962"/>
          </a:xfrm>
          <a:prstGeom prst="rect">
            <a:avLst/>
          </a:prstGeom>
        </p:spPr>
      </p:pic>
    </p:spTree>
    <p:extLst>
      <p:ext uri="{BB962C8B-B14F-4D97-AF65-F5344CB8AC3E}">
        <p14:creationId xmlns:p14="http://schemas.microsoft.com/office/powerpoint/2010/main" val="2866436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14C64EA-9260-4789-B930-5334E04EBABC}"/>
              </a:ext>
            </a:extLst>
          </p:cNvPr>
          <p:cNvSpPr>
            <a:spLocks noGrp="1"/>
          </p:cNvSpPr>
          <p:nvPr>
            <p:ph type="title"/>
          </p:nvPr>
        </p:nvSpPr>
        <p:spPr/>
        <p:txBody>
          <a:bodyPr/>
          <a:lstStyle/>
          <a:p>
            <a:r>
              <a:rPr lang="es-AR" dirty="0"/>
              <a:t>PKF Global Network</a:t>
            </a:r>
          </a:p>
        </p:txBody>
      </p:sp>
      <p:pic>
        <p:nvPicPr>
          <p:cNvPr id="2" name="Imagen 1">
            <a:extLst>
              <a:ext uri="{FF2B5EF4-FFF2-40B4-BE49-F238E27FC236}">
                <a16:creationId xmlns:a16="http://schemas.microsoft.com/office/drawing/2014/main" id="{6EBDCB54-8F0D-4601-9F84-01F03A41B16F}"/>
              </a:ext>
            </a:extLst>
          </p:cNvPr>
          <p:cNvPicPr>
            <a:picLocks noChangeAspect="1"/>
          </p:cNvPicPr>
          <p:nvPr/>
        </p:nvPicPr>
        <p:blipFill>
          <a:blip r:embed="rId2"/>
          <a:stretch>
            <a:fillRect/>
          </a:stretch>
        </p:blipFill>
        <p:spPr>
          <a:xfrm>
            <a:off x="3525787" y="2266121"/>
            <a:ext cx="4618063" cy="4024384"/>
          </a:xfrm>
          <a:prstGeom prst="rect">
            <a:avLst/>
          </a:prstGeom>
        </p:spPr>
      </p:pic>
      <p:pic>
        <p:nvPicPr>
          <p:cNvPr id="4" name="Imagen 3">
            <a:extLst>
              <a:ext uri="{FF2B5EF4-FFF2-40B4-BE49-F238E27FC236}">
                <a16:creationId xmlns:a16="http://schemas.microsoft.com/office/drawing/2014/main" id="{F439929B-10A2-4E8F-B8E0-15A145769DCC}"/>
              </a:ext>
            </a:extLst>
          </p:cNvPr>
          <p:cNvPicPr>
            <a:picLocks noChangeAspect="1"/>
          </p:cNvPicPr>
          <p:nvPr/>
        </p:nvPicPr>
        <p:blipFill>
          <a:blip r:embed="rId3"/>
          <a:stretch>
            <a:fillRect/>
          </a:stretch>
        </p:blipFill>
        <p:spPr>
          <a:xfrm>
            <a:off x="4958379" y="2320556"/>
            <a:ext cx="1268078" cy="890093"/>
          </a:xfrm>
          <a:prstGeom prst="rect">
            <a:avLst/>
          </a:prstGeom>
        </p:spPr>
      </p:pic>
      <p:pic>
        <p:nvPicPr>
          <p:cNvPr id="6" name="Imagen 5">
            <a:extLst>
              <a:ext uri="{FF2B5EF4-FFF2-40B4-BE49-F238E27FC236}">
                <a16:creationId xmlns:a16="http://schemas.microsoft.com/office/drawing/2014/main" id="{5D2104B2-06EB-4736-AD88-8036A905138E}"/>
              </a:ext>
            </a:extLst>
          </p:cNvPr>
          <p:cNvPicPr>
            <a:picLocks noChangeAspect="1"/>
          </p:cNvPicPr>
          <p:nvPr/>
        </p:nvPicPr>
        <p:blipFill>
          <a:blip r:embed="rId4"/>
          <a:stretch>
            <a:fillRect/>
          </a:stretch>
        </p:blipFill>
        <p:spPr>
          <a:xfrm>
            <a:off x="6785349" y="3272169"/>
            <a:ext cx="1566808" cy="1066892"/>
          </a:xfrm>
          <a:prstGeom prst="rect">
            <a:avLst/>
          </a:prstGeom>
        </p:spPr>
      </p:pic>
      <p:pic>
        <p:nvPicPr>
          <p:cNvPr id="8" name="Imagen 7">
            <a:extLst>
              <a:ext uri="{FF2B5EF4-FFF2-40B4-BE49-F238E27FC236}">
                <a16:creationId xmlns:a16="http://schemas.microsoft.com/office/drawing/2014/main" id="{B75E944B-A5DB-487B-9F90-7D363541D5F3}"/>
              </a:ext>
            </a:extLst>
          </p:cNvPr>
          <p:cNvPicPr>
            <a:picLocks noChangeAspect="1"/>
          </p:cNvPicPr>
          <p:nvPr/>
        </p:nvPicPr>
        <p:blipFill>
          <a:blip r:embed="rId5"/>
          <a:stretch>
            <a:fillRect/>
          </a:stretch>
        </p:blipFill>
        <p:spPr>
          <a:xfrm>
            <a:off x="6785349" y="4947104"/>
            <a:ext cx="969348" cy="1036410"/>
          </a:xfrm>
          <a:prstGeom prst="rect">
            <a:avLst/>
          </a:prstGeom>
        </p:spPr>
      </p:pic>
      <p:pic>
        <p:nvPicPr>
          <p:cNvPr id="9" name="Imagen 8">
            <a:extLst>
              <a:ext uri="{FF2B5EF4-FFF2-40B4-BE49-F238E27FC236}">
                <a16:creationId xmlns:a16="http://schemas.microsoft.com/office/drawing/2014/main" id="{2E858089-A14B-4182-AD86-CA56252B095C}"/>
              </a:ext>
            </a:extLst>
          </p:cNvPr>
          <p:cNvPicPr>
            <a:picLocks noChangeAspect="1"/>
          </p:cNvPicPr>
          <p:nvPr/>
        </p:nvPicPr>
        <p:blipFill>
          <a:blip r:embed="rId6"/>
          <a:stretch>
            <a:fillRect/>
          </a:stretch>
        </p:blipFill>
        <p:spPr>
          <a:xfrm>
            <a:off x="3851467" y="5163369"/>
            <a:ext cx="1767993" cy="1036410"/>
          </a:xfrm>
          <a:prstGeom prst="rect">
            <a:avLst/>
          </a:prstGeom>
        </p:spPr>
      </p:pic>
      <p:pic>
        <p:nvPicPr>
          <p:cNvPr id="10" name="Imagen 9">
            <a:extLst>
              <a:ext uri="{FF2B5EF4-FFF2-40B4-BE49-F238E27FC236}">
                <a16:creationId xmlns:a16="http://schemas.microsoft.com/office/drawing/2014/main" id="{2670994B-623B-4A65-B386-4E789FB9618D}"/>
              </a:ext>
            </a:extLst>
          </p:cNvPr>
          <p:cNvPicPr>
            <a:picLocks noChangeAspect="1"/>
          </p:cNvPicPr>
          <p:nvPr/>
        </p:nvPicPr>
        <p:blipFill>
          <a:blip r:embed="rId7"/>
          <a:stretch>
            <a:fillRect/>
          </a:stretch>
        </p:blipFill>
        <p:spPr>
          <a:xfrm>
            <a:off x="3206809" y="3592993"/>
            <a:ext cx="1127858" cy="1231499"/>
          </a:xfrm>
          <a:prstGeom prst="rect">
            <a:avLst/>
          </a:prstGeom>
        </p:spPr>
      </p:pic>
      <p:pic>
        <p:nvPicPr>
          <p:cNvPr id="11" name="Imagen 10">
            <a:extLst>
              <a:ext uri="{FF2B5EF4-FFF2-40B4-BE49-F238E27FC236}">
                <a16:creationId xmlns:a16="http://schemas.microsoft.com/office/drawing/2014/main" id="{0C2FAFB8-F40A-472B-8744-1299EF7B3CCE}"/>
              </a:ext>
            </a:extLst>
          </p:cNvPr>
          <p:cNvPicPr>
            <a:picLocks noChangeAspect="1"/>
          </p:cNvPicPr>
          <p:nvPr/>
        </p:nvPicPr>
        <p:blipFill>
          <a:blip r:embed="rId8"/>
          <a:stretch>
            <a:fillRect/>
          </a:stretch>
        </p:blipFill>
        <p:spPr>
          <a:xfrm>
            <a:off x="5208945" y="3805615"/>
            <a:ext cx="1030313" cy="944962"/>
          </a:xfrm>
          <a:prstGeom prst="rect">
            <a:avLst/>
          </a:prstGeom>
        </p:spPr>
      </p:pic>
      <p:sp>
        <p:nvSpPr>
          <p:cNvPr id="14" name="TextBox 63">
            <a:extLst>
              <a:ext uri="{FF2B5EF4-FFF2-40B4-BE49-F238E27FC236}">
                <a16:creationId xmlns:a16="http://schemas.microsoft.com/office/drawing/2014/main" id="{7A5474CB-0E95-4FC5-9D9E-33936D818709}"/>
              </a:ext>
            </a:extLst>
          </p:cNvPr>
          <p:cNvSpPr txBox="1"/>
          <p:nvPr/>
        </p:nvSpPr>
        <p:spPr>
          <a:xfrm>
            <a:off x="726988" y="2610485"/>
            <a:ext cx="1762812" cy="600164"/>
          </a:xfrm>
          <a:prstGeom prst="rect">
            <a:avLst/>
          </a:prstGeom>
          <a:noFill/>
        </p:spPr>
        <p:txBody>
          <a:bodyPr wrap="square" rtlCol="0">
            <a:spAutoFit/>
          </a:bodyPr>
          <a:lstStyle/>
          <a:p>
            <a:pPr algn="r"/>
            <a:r>
              <a:rPr lang="de-DE" sz="1100" dirty="0">
                <a:solidFill>
                  <a:schemeClr val="tx1">
                    <a:lumMod val="75000"/>
                    <a:lumOff val="25000"/>
                  </a:schemeClr>
                </a:solidFill>
                <a:latin typeface="Calibri" panose="020F0502020204030204" pitchFamily="34" charset="0"/>
              </a:rPr>
              <a:t>The core values are the standards the network wishes to recognised for.</a:t>
            </a:r>
          </a:p>
        </p:txBody>
      </p:sp>
      <p:sp>
        <p:nvSpPr>
          <p:cNvPr id="15" name="TextBox 64">
            <a:extLst>
              <a:ext uri="{FF2B5EF4-FFF2-40B4-BE49-F238E27FC236}">
                <a16:creationId xmlns:a16="http://schemas.microsoft.com/office/drawing/2014/main" id="{A7DCE253-24BA-4FCB-877A-F47C8AA4645B}"/>
              </a:ext>
            </a:extLst>
          </p:cNvPr>
          <p:cNvSpPr txBox="1"/>
          <p:nvPr/>
        </p:nvSpPr>
        <p:spPr>
          <a:xfrm>
            <a:off x="1001397" y="5163369"/>
            <a:ext cx="1737802" cy="938719"/>
          </a:xfrm>
          <a:prstGeom prst="rect">
            <a:avLst/>
          </a:prstGeom>
          <a:noFill/>
        </p:spPr>
        <p:txBody>
          <a:bodyPr wrap="square" rtlCol="0">
            <a:spAutoFit/>
          </a:bodyPr>
          <a:lstStyle/>
          <a:p>
            <a:pPr algn="r"/>
            <a:r>
              <a:rPr lang="de-DE" sz="1100" dirty="0">
                <a:solidFill>
                  <a:schemeClr val="tx1">
                    <a:lumMod val="75000"/>
                    <a:lumOff val="25000"/>
                  </a:schemeClr>
                </a:solidFill>
                <a:latin typeface="Calibri" panose="020F0502020204030204" pitchFamily="34" charset="0"/>
              </a:rPr>
              <a:t>PKF member firms display these values consistently in their daily interactions with clients and with each other.</a:t>
            </a:r>
          </a:p>
        </p:txBody>
      </p:sp>
      <p:sp>
        <p:nvSpPr>
          <p:cNvPr id="16" name="TextBox 67">
            <a:extLst>
              <a:ext uri="{FF2B5EF4-FFF2-40B4-BE49-F238E27FC236}">
                <a16:creationId xmlns:a16="http://schemas.microsoft.com/office/drawing/2014/main" id="{6AC22C8E-22C5-474B-A022-BD02F987AB7D}"/>
              </a:ext>
            </a:extLst>
          </p:cNvPr>
          <p:cNvSpPr txBox="1"/>
          <p:nvPr/>
        </p:nvSpPr>
        <p:spPr>
          <a:xfrm>
            <a:off x="8898248" y="2320556"/>
            <a:ext cx="2082799" cy="1107996"/>
          </a:xfrm>
          <a:prstGeom prst="rect">
            <a:avLst/>
          </a:prstGeom>
          <a:noFill/>
        </p:spPr>
        <p:txBody>
          <a:bodyPr wrap="square" rtlCol="0">
            <a:spAutoFit/>
          </a:bodyPr>
          <a:lstStyle/>
          <a:p>
            <a:r>
              <a:rPr lang="de-DE" sz="1100" dirty="0">
                <a:solidFill>
                  <a:schemeClr val="tx1">
                    <a:lumMod val="75000"/>
                    <a:lumOff val="25000"/>
                  </a:schemeClr>
                </a:solidFill>
                <a:latin typeface="Calibri" panose="020F0502020204030204" pitchFamily="34" charset="0"/>
              </a:rPr>
              <a:t>The criteria for membership are strict and selective and the requirements for maintaining membership are constantly increasing according to our clients‘ expectations.</a:t>
            </a:r>
          </a:p>
        </p:txBody>
      </p:sp>
      <p:sp>
        <p:nvSpPr>
          <p:cNvPr id="17" name="TextBox 65">
            <a:extLst>
              <a:ext uri="{FF2B5EF4-FFF2-40B4-BE49-F238E27FC236}">
                <a16:creationId xmlns:a16="http://schemas.microsoft.com/office/drawing/2014/main" id="{D7B8DC72-50D1-4BF6-8A8B-583944FE0623}"/>
              </a:ext>
            </a:extLst>
          </p:cNvPr>
          <p:cNvSpPr txBox="1"/>
          <p:nvPr/>
        </p:nvSpPr>
        <p:spPr>
          <a:xfrm>
            <a:off x="8878716" y="4947104"/>
            <a:ext cx="1919235" cy="769441"/>
          </a:xfrm>
          <a:prstGeom prst="rect">
            <a:avLst/>
          </a:prstGeom>
          <a:noFill/>
        </p:spPr>
        <p:txBody>
          <a:bodyPr wrap="square" rtlCol="0">
            <a:spAutoFit/>
          </a:bodyPr>
          <a:lstStyle/>
          <a:p>
            <a:r>
              <a:rPr lang="de-DE" sz="1100" dirty="0">
                <a:solidFill>
                  <a:schemeClr val="tx1">
                    <a:lumMod val="75000"/>
                    <a:lumOff val="25000"/>
                  </a:schemeClr>
                </a:solidFill>
                <a:latin typeface="Calibri" panose="020F0502020204030204" pitchFamily="34" charset="0"/>
              </a:rPr>
              <a:t>Sharing knowledge PKF creates a common understanding of a global family.</a:t>
            </a:r>
          </a:p>
        </p:txBody>
      </p:sp>
      <p:pic>
        <p:nvPicPr>
          <p:cNvPr id="18" name="Imagen 17">
            <a:extLst>
              <a:ext uri="{FF2B5EF4-FFF2-40B4-BE49-F238E27FC236}">
                <a16:creationId xmlns:a16="http://schemas.microsoft.com/office/drawing/2014/main" id="{386C3C61-4E1C-4D39-A5A6-36CD07BF8B2F}"/>
              </a:ext>
            </a:extLst>
          </p:cNvPr>
          <p:cNvPicPr>
            <a:picLocks noChangeAspect="1"/>
          </p:cNvPicPr>
          <p:nvPr/>
        </p:nvPicPr>
        <p:blipFill>
          <a:blip r:embed="rId9"/>
          <a:stretch>
            <a:fillRect/>
          </a:stretch>
        </p:blipFill>
        <p:spPr>
          <a:xfrm>
            <a:off x="8689940" y="4090283"/>
            <a:ext cx="2481287" cy="195089"/>
          </a:xfrm>
          <a:prstGeom prst="rect">
            <a:avLst/>
          </a:prstGeom>
        </p:spPr>
      </p:pic>
      <p:pic>
        <p:nvPicPr>
          <p:cNvPr id="19" name="Imagen 18">
            <a:extLst>
              <a:ext uri="{FF2B5EF4-FFF2-40B4-BE49-F238E27FC236}">
                <a16:creationId xmlns:a16="http://schemas.microsoft.com/office/drawing/2014/main" id="{69784119-09AE-417E-8DAF-B5CD2E278F74}"/>
              </a:ext>
            </a:extLst>
          </p:cNvPr>
          <p:cNvPicPr>
            <a:picLocks noChangeAspect="1"/>
          </p:cNvPicPr>
          <p:nvPr/>
        </p:nvPicPr>
        <p:blipFill>
          <a:blip r:embed="rId9"/>
          <a:stretch>
            <a:fillRect/>
          </a:stretch>
        </p:blipFill>
        <p:spPr>
          <a:xfrm>
            <a:off x="498409" y="4068637"/>
            <a:ext cx="2481287" cy="195089"/>
          </a:xfrm>
          <a:prstGeom prst="rect">
            <a:avLst/>
          </a:prstGeom>
        </p:spPr>
      </p:pic>
      <p:pic>
        <p:nvPicPr>
          <p:cNvPr id="20" name="Imagen 19">
            <a:extLst>
              <a:ext uri="{FF2B5EF4-FFF2-40B4-BE49-F238E27FC236}">
                <a16:creationId xmlns:a16="http://schemas.microsoft.com/office/drawing/2014/main" id="{F41BF8DB-9455-41A7-956F-AA550EC20072}"/>
              </a:ext>
            </a:extLst>
          </p:cNvPr>
          <p:cNvPicPr>
            <a:picLocks noChangeAspect="1"/>
          </p:cNvPicPr>
          <p:nvPr/>
        </p:nvPicPr>
        <p:blipFill>
          <a:blip r:embed="rId8"/>
          <a:stretch>
            <a:fillRect/>
          </a:stretch>
        </p:blipFill>
        <p:spPr>
          <a:xfrm>
            <a:off x="243456" y="111975"/>
            <a:ext cx="1030313" cy="944962"/>
          </a:xfrm>
          <a:prstGeom prst="rect">
            <a:avLst/>
          </a:prstGeom>
        </p:spPr>
      </p:pic>
    </p:spTree>
    <p:extLst>
      <p:ext uri="{BB962C8B-B14F-4D97-AF65-F5344CB8AC3E}">
        <p14:creationId xmlns:p14="http://schemas.microsoft.com/office/powerpoint/2010/main" val="318622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14C64EA-9260-4789-B930-5334E04EBABC}"/>
              </a:ext>
            </a:extLst>
          </p:cNvPr>
          <p:cNvSpPr>
            <a:spLocks noGrp="1"/>
          </p:cNvSpPr>
          <p:nvPr>
            <p:ph type="title"/>
          </p:nvPr>
        </p:nvSpPr>
        <p:spPr/>
        <p:txBody>
          <a:bodyPr/>
          <a:lstStyle/>
          <a:p>
            <a:r>
              <a:rPr lang="es-AR" dirty="0"/>
              <a:t>PKF Business </a:t>
            </a:r>
            <a:r>
              <a:rPr lang="es-AR" dirty="0" err="1"/>
              <a:t>Solutions</a:t>
            </a:r>
            <a:r>
              <a:rPr lang="es-AR" dirty="0"/>
              <a:t> </a:t>
            </a:r>
            <a:r>
              <a:rPr lang="es-AR" dirty="0" err="1"/>
              <a:t>Services</a:t>
            </a:r>
            <a:endParaRPr lang="es-AR" dirty="0"/>
          </a:p>
        </p:txBody>
      </p:sp>
      <p:pic>
        <p:nvPicPr>
          <p:cNvPr id="11" name="Imagen 10">
            <a:extLst>
              <a:ext uri="{FF2B5EF4-FFF2-40B4-BE49-F238E27FC236}">
                <a16:creationId xmlns:a16="http://schemas.microsoft.com/office/drawing/2014/main" id="{0C2FAFB8-F40A-472B-8744-1299EF7B3CCE}"/>
              </a:ext>
            </a:extLst>
          </p:cNvPr>
          <p:cNvPicPr>
            <a:picLocks noChangeAspect="1"/>
          </p:cNvPicPr>
          <p:nvPr/>
        </p:nvPicPr>
        <p:blipFill>
          <a:blip r:embed="rId2"/>
          <a:stretch>
            <a:fillRect/>
          </a:stretch>
        </p:blipFill>
        <p:spPr>
          <a:xfrm>
            <a:off x="243456" y="111975"/>
            <a:ext cx="1030313" cy="944962"/>
          </a:xfrm>
          <a:prstGeom prst="rect">
            <a:avLst/>
          </a:prstGeom>
        </p:spPr>
      </p:pic>
      <p:pic>
        <p:nvPicPr>
          <p:cNvPr id="5" name="Imagen 4">
            <a:extLst>
              <a:ext uri="{FF2B5EF4-FFF2-40B4-BE49-F238E27FC236}">
                <a16:creationId xmlns:a16="http://schemas.microsoft.com/office/drawing/2014/main" id="{EC0E5477-E4FC-4F91-B817-ABE315B15DAA}"/>
              </a:ext>
            </a:extLst>
          </p:cNvPr>
          <p:cNvPicPr>
            <a:picLocks noChangeAspect="1"/>
          </p:cNvPicPr>
          <p:nvPr/>
        </p:nvPicPr>
        <p:blipFill>
          <a:blip r:embed="rId3"/>
          <a:stretch>
            <a:fillRect/>
          </a:stretch>
        </p:blipFill>
        <p:spPr>
          <a:xfrm>
            <a:off x="965411" y="1854611"/>
            <a:ext cx="4772779" cy="4891414"/>
          </a:xfrm>
          <a:prstGeom prst="rect">
            <a:avLst/>
          </a:prstGeom>
        </p:spPr>
      </p:pic>
      <p:sp>
        <p:nvSpPr>
          <p:cNvPr id="7" name="CuadroTexto 6">
            <a:extLst>
              <a:ext uri="{FF2B5EF4-FFF2-40B4-BE49-F238E27FC236}">
                <a16:creationId xmlns:a16="http://schemas.microsoft.com/office/drawing/2014/main" id="{6D16D2CF-505A-43F6-8E06-982F2137F46D}"/>
              </a:ext>
            </a:extLst>
          </p:cNvPr>
          <p:cNvSpPr txBox="1"/>
          <p:nvPr/>
        </p:nvSpPr>
        <p:spPr>
          <a:xfrm>
            <a:off x="6453811" y="2040835"/>
            <a:ext cx="4979576" cy="4401205"/>
          </a:xfrm>
          <a:prstGeom prst="rect">
            <a:avLst/>
          </a:prstGeom>
          <a:noFill/>
        </p:spPr>
        <p:txBody>
          <a:bodyPr wrap="square" rtlCol="0">
            <a:spAutoFit/>
          </a:bodyPr>
          <a:lstStyle/>
          <a:p>
            <a:r>
              <a:rPr lang="es-AR" sz="2000" dirty="0" err="1">
                <a:latin typeface="+mj-lt"/>
              </a:rPr>
              <a:t>Bookkeeping</a:t>
            </a:r>
            <a:endParaRPr lang="es-AR" sz="2000" dirty="0">
              <a:latin typeface="+mj-lt"/>
            </a:endParaRPr>
          </a:p>
          <a:p>
            <a:r>
              <a:rPr lang="es-AR" sz="2000" dirty="0">
                <a:latin typeface="+mj-lt"/>
              </a:rPr>
              <a:t>HR </a:t>
            </a:r>
            <a:r>
              <a:rPr lang="es-AR" sz="2000" dirty="0" err="1">
                <a:latin typeface="+mj-lt"/>
              </a:rPr>
              <a:t>Compliance</a:t>
            </a:r>
            <a:endParaRPr lang="es-AR" sz="2000" dirty="0">
              <a:latin typeface="+mj-lt"/>
            </a:endParaRPr>
          </a:p>
          <a:p>
            <a:r>
              <a:rPr lang="es-AR" sz="2000" dirty="0" err="1">
                <a:latin typeface="+mj-lt"/>
              </a:rPr>
              <a:t>Payroll</a:t>
            </a:r>
            <a:endParaRPr lang="es-AR" sz="2000" dirty="0">
              <a:latin typeface="+mj-lt"/>
            </a:endParaRPr>
          </a:p>
          <a:p>
            <a:r>
              <a:rPr lang="en-US" sz="2000" dirty="0">
                <a:latin typeface="+mj-lt"/>
              </a:rPr>
              <a:t>Accounting systems </a:t>
            </a:r>
          </a:p>
          <a:p>
            <a:r>
              <a:rPr lang="en-US" sz="2000" dirty="0">
                <a:latin typeface="+mj-lt"/>
              </a:rPr>
              <a:t>Management reporting </a:t>
            </a:r>
          </a:p>
          <a:p>
            <a:r>
              <a:rPr lang="en-US" sz="2000" dirty="0">
                <a:latin typeface="+mj-lt"/>
              </a:rPr>
              <a:t>Financial analysis </a:t>
            </a:r>
          </a:p>
          <a:p>
            <a:r>
              <a:rPr lang="en-US" sz="2000" dirty="0">
                <a:latin typeface="+mj-lt"/>
              </a:rPr>
              <a:t>Data mining </a:t>
            </a:r>
          </a:p>
          <a:p>
            <a:r>
              <a:rPr lang="en-US" sz="2000" dirty="0">
                <a:latin typeface="+mj-lt"/>
              </a:rPr>
              <a:t>Entity formation </a:t>
            </a:r>
          </a:p>
          <a:p>
            <a:r>
              <a:rPr lang="en-US" sz="2000" dirty="0">
                <a:latin typeface="+mj-lt"/>
              </a:rPr>
              <a:t>Company secretarial </a:t>
            </a:r>
          </a:p>
          <a:p>
            <a:r>
              <a:rPr lang="en-US" sz="2000" dirty="0">
                <a:latin typeface="+mj-lt"/>
              </a:rPr>
              <a:t>Business planning </a:t>
            </a:r>
          </a:p>
          <a:p>
            <a:r>
              <a:rPr lang="en-US" sz="2000" dirty="0">
                <a:latin typeface="+mj-lt"/>
              </a:rPr>
              <a:t>Business liquidation</a:t>
            </a:r>
          </a:p>
          <a:p>
            <a:endParaRPr lang="en-US" sz="2000" dirty="0">
              <a:latin typeface="+mj-lt"/>
            </a:endParaRPr>
          </a:p>
          <a:p>
            <a:r>
              <a:rPr lang="en-US" sz="2000" b="1" dirty="0"/>
              <a:t>Business.solutions@pkf.com</a:t>
            </a:r>
            <a:endParaRPr lang="es-AR" sz="2000" b="1" dirty="0"/>
          </a:p>
          <a:p>
            <a:r>
              <a:rPr lang="es-AR" sz="2000" b="1" dirty="0"/>
              <a:t>www.pkf.com</a:t>
            </a:r>
          </a:p>
        </p:txBody>
      </p:sp>
    </p:spTree>
    <p:extLst>
      <p:ext uri="{BB962C8B-B14F-4D97-AF65-F5344CB8AC3E}">
        <p14:creationId xmlns:p14="http://schemas.microsoft.com/office/powerpoint/2010/main" val="867611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6086047-C6DB-46FD-815B-06A06EBFA20B}"/>
              </a:ext>
            </a:extLst>
          </p:cNvPr>
          <p:cNvSpPr>
            <a:spLocks noGrp="1"/>
          </p:cNvSpPr>
          <p:nvPr>
            <p:ph type="title"/>
          </p:nvPr>
        </p:nvSpPr>
        <p:spPr/>
        <p:txBody>
          <a:bodyPr/>
          <a:lstStyle/>
          <a:p>
            <a:r>
              <a:rPr lang="en-US" dirty="0"/>
              <a:t>Contact in Latin America</a:t>
            </a:r>
            <a:endParaRPr lang="es-AR" dirty="0"/>
          </a:p>
        </p:txBody>
      </p:sp>
      <p:sp>
        <p:nvSpPr>
          <p:cNvPr id="4" name="Rectángulo 3">
            <a:extLst>
              <a:ext uri="{FF2B5EF4-FFF2-40B4-BE49-F238E27FC236}">
                <a16:creationId xmlns:a16="http://schemas.microsoft.com/office/drawing/2014/main" id="{EF63CB9B-7457-4884-8236-F2F107C405F5}"/>
              </a:ext>
            </a:extLst>
          </p:cNvPr>
          <p:cNvSpPr/>
          <p:nvPr/>
        </p:nvSpPr>
        <p:spPr>
          <a:xfrm>
            <a:off x="460587" y="1992239"/>
            <a:ext cx="2743200" cy="3170099"/>
          </a:xfrm>
          <a:prstGeom prst="rect">
            <a:avLst/>
          </a:prstGeom>
        </p:spPr>
        <p:txBody>
          <a:bodyPr wrap="square">
            <a:spAutoFit/>
          </a:bodyPr>
          <a:lstStyle/>
          <a:p>
            <a:r>
              <a:rPr lang="en-GB" altLang="es-AR" sz="1400" b="1" dirty="0">
                <a:solidFill>
                  <a:schemeClr val="tx2"/>
                </a:solidFill>
                <a:ea typeface="Geneva" panose="020B0503030404040204" pitchFamily="34" charset="0"/>
              </a:rPr>
              <a:t>ARGENTINA</a:t>
            </a:r>
          </a:p>
          <a:p>
            <a:r>
              <a:rPr lang="en-GB" altLang="es-AR" sz="1400" b="1" dirty="0">
                <a:ea typeface="Geneva" panose="020B0503030404040204" pitchFamily="34" charset="0"/>
              </a:rPr>
              <a:t>PKF </a:t>
            </a:r>
            <a:r>
              <a:rPr lang="en-GB" altLang="es-AR" sz="1400" b="1" dirty="0" err="1">
                <a:ea typeface="Geneva" panose="020B0503030404040204" pitchFamily="34" charset="0"/>
              </a:rPr>
              <a:t>Audisur</a:t>
            </a:r>
            <a:endParaRPr lang="en-GB" altLang="es-AR" sz="1400" b="1" dirty="0">
              <a:ea typeface="Geneva" panose="020B0503030404040204" pitchFamily="34" charset="0"/>
            </a:endParaRPr>
          </a:p>
          <a:p>
            <a:r>
              <a:rPr lang="en-GB" altLang="es-AR" sz="1400" dirty="0">
                <a:ea typeface="Geneva" panose="020B0503030404040204" pitchFamily="34" charset="0"/>
              </a:rPr>
              <a:t>GUSTAVO HOSPITAL </a:t>
            </a:r>
          </a:p>
          <a:p>
            <a:r>
              <a:rPr lang="en-GB" altLang="es-AR" sz="1400" dirty="0">
                <a:ea typeface="Geneva" panose="020B0503030404040204" pitchFamily="34" charset="0"/>
                <a:hlinkClick r:id="rId2"/>
              </a:rPr>
              <a:t>ghospital@pkfargentina.com.ar</a:t>
            </a:r>
            <a:endParaRPr lang="en-GB" altLang="es-AR" sz="1400" dirty="0">
              <a:ea typeface="Geneva" panose="020B0503030404040204" pitchFamily="34" charset="0"/>
            </a:endParaRPr>
          </a:p>
          <a:p>
            <a:r>
              <a:rPr lang="en-GB" altLang="es-AR" sz="1400" dirty="0">
                <a:ea typeface="Geneva" panose="020B0503030404040204" pitchFamily="34" charset="0"/>
              </a:rPr>
              <a:t>Sarmiento 663 Floor 3º</a:t>
            </a:r>
            <a:br>
              <a:rPr lang="en-GB" altLang="es-AR" sz="1400" dirty="0">
                <a:ea typeface="Geneva" panose="020B0503030404040204" pitchFamily="34" charset="0"/>
              </a:rPr>
            </a:br>
            <a:r>
              <a:rPr lang="en-GB" altLang="es-AR" sz="1400" dirty="0">
                <a:ea typeface="Geneva" panose="020B0503030404040204" pitchFamily="34" charset="0"/>
              </a:rPr>
              <a:t>(C1041 AAM) Buenos Aires </a:t>
            </a:r>
          </a:p>
          <a:p>
            <a:r>
              <a:rPr lang="en-GB" altLang="es-AR" sz="1400" dirty="0">
                <a:ea typeface="Geneva" panose="020B0503030404040204" pitchFamily="34" charset="0"/>
              </a:rPr>
              <a:t>Argentina</a:t>
            </a:r>
            <a:br>
              <a:rPr lang="en-GB" altLang="es-AR" sz="1400" dirty="0">
                <a:ea typeface="Geneva" panose="020B0503030404040204" pitchFamily="34" charset="0"/>
              </a:rPr>
            </a:br>
            <a:r>
              <a:rPr lang="en-GB" altLang="es-AR" sz="1400" dirty="0">
                <a:ea typeface="Geneva" panose="020B0503030404040204" pitchFamily="34" charset="0"/>
              </a:rPr>
              <a:t>Phone: +54 -(11) 5235-6393</a:t>
            </a:r>
            <a:br>
              <a:rPr lang="en-GB" altLang="es-AR" sz="1400" dirty="0">
                <a:ea typeface="Geneva" panose="020B0503030404040204" pitchFamily="34" charset="0"/>
              </a:rPr>
            </a:br>
            <a:r>
              <a:rPr lang="en-GB" altLang="es-AR" sz="1400" dirty="0">
                <a:ea typeface="Geneva" panose="020B0503030404040204" pitchFamily="34" charset="0"/>
              </a:rPr>
              <a:t>Fax: +54 -(11) 5235-6300</a:t>
            </a:r>
            <a:br>
              <a:rPr lang="en-GB" altLang="es-AR" sz="1400" dirty="0">
                <a:ea typeface="Geneva" panose="020B0503030404040204" pitchFamily="34" charset="0"/>
              </a:rPr>
            </a:br>
            <a:r>
              <a:rPr lang="en-GB" altLang="es-AR" sz="1400" dirty="0">
                <a:ea typeface="Geneva" panose="020B0503030404040204" pitchFamily="34" charset="0"/>
                <a:hlinkClick r:id="rId3"/>
              </a:rPr>
              <a:t>pkf@pkfargentina.com.ar</a:t>
            </a:r>
            <a:endParaRPr lang="en-GB" altLang="es-AR" sz="1400" dirty="0">
              <a:ea typeface="Geneva" panose="020B0503030404040204" pitchFamily="34" charset="0"/>
            </a:endParaRPr>
          </a:p>
          <a:p>
            <a:r>
              <a:rPr lang="en-GB" altLang="es-AR" sz="1400" dirty="0">
                <a:ea typeface="Geneva" panose="020B0503030404040204" pitchFamily="34" charset="0"/>
                <a:hlinkClick r:id="rId4"/>
              </a:rPr>
              <a:t>www.pkfargentina.com.ar</a:t>
            </a:r>
            <a:endParaRPr lang="en-GB" altLang="es-AR" sz="1400" dirty="0">
              <a:ea typeface="Geneva" panose="020B0503030404040204" pitchFamily="34" charset="0"/>
            </a:endParaRPr>
          </a:p>
          <a:p>
            <a:r>
              <a:rPr lang="en-GB" altLang="es-AR" sz="1400" dirty="0">
                <a:ea typeface="Geneva" panose="020B0503030404040204" pitchFamily="34" charset="0"/>
              </a:rPr>
              <a:t>Subsidiary: Mendoza, Rosario</a:t>
            </a:r>
          </a:p>
          <a:p>
            <a:r>
              <a:rPr lang="en-GB" altLang="es-AR" sz="1400" dirty="0">
                <a:ea typeface="Geneva" panose="020B0503030404040204" pitchFamily="34" charset="0"/>
              </a:rPr>
              <a:t>Cordoba</a:t>
            </a:r>
            <a:br>
              <a:rPr lang="en-GB" altLang="es-AR" dirty="0">
                <a:ea typeface="Geneva" panose="020B0503030404040204" pitchFamily="34" charset="0"/>
              </a:rPr>
            </a:br>
            <a:endParaRPr lang="en-GB" altLang="es-AR" dirty="0">
              <a:ea typeface="Geneva" panose="020B0503030404040204" pitchFamily="34" charset="0"/>
            </a:endParaRPr>
          </a:p>
        </p:txBody>
      </p:sp>
      <p:sp>
        <p:nvSpPr>
          <p:cNvPr id="5" name="Rectángulo 4">
            <a:extLst>
              <a:ext uri="{FF2B5EF4-FFF2-40B4-BE49-F238E27FC236}">
                <a16:creationId xmlns:a16="http://schemas.microsoft.com/office/drawing/2014/main" id="{E90BFEB2-640C-459B-AEA3-ECABF2BD8F6F}"/>
              </a:ext>
            </a:extLst>
          </p:cNvPr>
          <p:cNvSpPr/>
          <p:nvPr/>
        </p:nvSpPr>
        <p:spPr>
          <a:xfrm>
            <a:off x="3352801" y="1992239"/>
            <a:ext cx="2743200" cy="2893100"/>
          </a:xfrm>
          <a:prstGeom prst="rect">
            <a:avLst/>
          </a:prstGeom>
        </p:spPr>
        <p:txBody>
          <a:bodyPr wrap="square">
            <a:spAutoFit/>
          </a:bodyPr>
          <a:lstStyle/>
          <a:p>
            <a:r>
              <a:rPr lang="en-US" sz="1400" b="1" dirty="0">
                <a:solidFill>
                  <a:schemeClr val="tx2"/>
                </a:solidFill>
              </a:rPr>
              <a:t>BRASIL</a:t>
            </a:r>
            <a:endParaRPr lang="es-AR" sz="1400" b="1" dirty="0">
              <a:solidFill>
                <a:schemeClr val="tx2"/>
              </a:solidFill>
            </a:endParaRPr>
          </a:p>
          <a:p>
            <a:r>
              <a:rPr lang="es-AR" sz="1400" b="1" dirty="0"/>
              <a:t>PKF </a:t>
            </a:r>
            <a:r>
              <a:rPr lang="es-AR" sz="1400" b="1" dirty="0" err="1"/>
              <a:t>Brazil</a:t>
            </a:r>
            <a:r>
              <a:rPr lang="es-AR" sz="1400" b="1" dirty="0"/>
              <a:t> </a:t>
            </a:r>
            <a:r>
              <a:rPr lang="es-AR" sz="1400" b="1" dirty="0" err="1"/>
              <a:t>Participações</a:t>
            </a:r>
            <a:r>
              <a:rPr lang="es-AR" sz="1400" b="1" dirty="0"/>
              <a:t> SRL</a:t>
            </a:r>
          </a:p>
          <a:p>
            <a:r>
              <a:rPr lang="en-US" sz="1400" dirty="0"/>
              <a:t>FELIPE PESTANA</a:t>
            </a:r>
          </a:p>
          <a:p>
            <a:r>
              <a:rPr lang="en-US" sz="1400" dirty="0">
                <a:hlinkClick r:id="rId5"/>
              </a:rPr>
              <a:t>felipe.pestana@pkfbrazil.com.br</a:t>
            </a:r>
            <a:r>
              <a:rPr lang="en-US" sz="1400" dirty="0"/>
              <a:t> </a:t>
            </a:r>
          </a:p>
          <a:p>
            <a:r>
              <a:rPr lang="pt-BR" sz="1400" dirty="0"/>
              <a:t>Avenida Rio Branco, 43</a:t>
            </a:r>
            <a:br>
              <a:rPr lang="pt-BR" sz="1400" dirty="0"/>
            </a:br>
            <a:r>
              <a:rPr lang="pt-BR" sz="1400" dirty="0"/>
              <a:t>15º/18º/20º andares</a:t>
            </a:r>
            <a:br>
              <a:rPr lang="pt-BR" sz="1400" dirty="0"/>
            </a:br>
            <a:r>
              <a:rPr lang="pt-BR" sz="1400" dirty="0"/>
              <a:t>Centro - Rio de Janeiro, RJ</a:t>
            </a:r>
            <a:br>
              <a:rPr lang="pt-BR" sz="1400" dirty="0"/>
            </a:br>
            <a:r>
              <a:rPr lang="pt-BR" sz="1400" dirty="0"/>
              <a:t>CEP: 20090-003</a:t>
            </a:r>
            <a:br>
              <a:rPr lang="pt-BR" sz="1400" dirty="0"/>
            </a:br>
            <a:r>
              <a:rPr lang="en-GB" altLang="es-AR" sz="1400" dirty="0">
                <a:ea typeface="Geneva" panose="020B0503030404040204" pitchFamily="34" charset="0"/>
              </a:rPr>
              <a:t>Phone</a:t>
            </a:r>
            <a:r>
              <a:rPr lang="pt-BR" sz="1400" dirty="0"/>
              <a:t>: (55) 21 2211 0011</a:t>
            </a:r>
          </a:p>
          <a:p>
            <a:r>
              <a:rPr lang="pt-BR" sz="1400" dirty="0">
                <a:hlinkClick r:id="rId6"/>
              </a:rPr>
              <a:t>www.pkfbrazil.com.br</a:t>
            </a:r>
            <a:r>
              <a:rPr lang="pt-BR" sz="1400" dirty="0"/>
              <a:t> </a:t>
            </a:r>
          </a:p>
          <a:p>
            <a:r>
              <a:rPr lang="pt-BR" sz="1400" dirty="0" err="1"/>
              <a:t>Main</a:t>
            </a:r>
            <a:r>
              <a:rPr lang="pt-BR" sz="1400" dirty="0"/>
              <a:t> Office: São Paulo</a:t>
            </a:r>
          </a:p>
          <a:p>
            <a:r>
              <a:rPr lang="pt-BR" sz="1400" dirty="0" err="1"/>
              <a:t>Subsidiary</a:t>
            </a:r>
            <a:r>
              <a:rPr lang="pt-BR" sz="1400" dirty="0"/>
              <a:t>: Rio de Janeiro, Macaé, Teresina, </a:t>
            </a:r>
            <a:r>
              <a:rPr lang="pt-BR" sz="1400" dirty="0" err="1"/>
              <a:t>Ribeirao</a:t>
            </a:r>
            <a:r>
              <a:rPr lang="pt-BR" sz="1400" dirty="0"/>
              <a:t> Preto</a:t>
            </a:r>
          </a:p>
        </p:txBody>
      </p:sp>
      <p:sp>
        <p:nvSpPr>
          <p:cNvPr id="6" name="CuadroTexto 5">
            <a:extLst>
              <a:ext uri="{FF2B5EF4-FFF2-40B4-BE49-F238E27FC236}">
                <a16:creationId xmlns:a16="http://schemas.microsoft.com/office/drawing/2014/main" id="{5E72EEC1-65CC-4569-9EE3-20522A948D19}"/>
              </a:ext>
            </a:extLst>
          </p:cNvPr>
          <p:cNvSpPr txBox="1"/>
          <p:nvPr/>
        </p:nvSpPr>
        <p:spPr>
          <a:xfrm>
            <a:off x="6347791" y="1992237"/>
            <a:ext cx="3050769" cy="2523768"/>
          </a:xfrm>
          <a:prstGeom prst="rect">
            <a:avLst/>
          </a:prstGeom>
          <a:noFill/>
        </p:spPr>
        <p:txBody>
          <a:bodyPr wrap="square" rtlCol="0">
            <a:spAutoFit/>
          </a:bodyPr>
          <a:lstStyle/>
          <a:p>
            <a:r>
              <a:rPr lang="en-US" sz="1400" b="1" dirty="0">
                <a:solidFill>
                  <a:schemeClr val="tx2"/>
                </a:solidFill>
              </a:rPr>
              <a:t>CHILE</a:t>
            </a:r>
          </a:p>
          <a:p>
            <a:r>
              <a:rPr lang="en-US" sz="1400" b="1" dirty="0"/>
              <a:t>PKF Chile</a:t>
            </a:r>
          </a:p>
          <a:p>
            <a:r>
              <a:rPr lang="en-US" sz="1400" dirty="0"/>
              <a:t>LUIS VICUNA</a:t>
            </a:r>
          </a:p>
          <a:p>
            <a:r>
              <a:rPr lang="en-US" sz="1400" dirty="0">
                <a:hlinkClick r:id="rId7"/>
              </a:rPr>
              <a:t>lvicuna@pkfchile.com.cl</a:t>
            </a:r>
            <a:endParaRPr lang="en-US" sz="1400" dirty="0"/>
          </a:p>
          <a:p>
            <a:pPr fontAlgn="base"/>
            <a:r>
              <a:rPr lang="es-AR" sz="1400" dirty="0"/>
              <a:t>Av. Providencia 1760, Piso 6</a:t>
            </a:r>
            <a:br>
              <a:rPr lang="es-AR" sz="1400" dirty="0"/>
            </a:br>
            <a:r>
              <a:rPr lang="es-AR" sz="1400" dirty="0"/>
              <a:t>Providencia</a:t>
            </a:r>
            <a:br>
              <a:rPr lang="es-AR" sz="1400" dirty="0"/>
            </a:br>
            <a:r>
              <a:rPr lang="es-AR" sz="1400" dirty="0"/>
              <a:t>Región Metropolitana - Chile</a:t>
            </a:r>
          </a:p>
          <a:p>
            <a:pPr fontAlgn="base"/>
            <a:r>
              <a:rPr lang="es-AR" sz="1400" dirty="0" err="1"/>
              <a:t>Phone</a:t>
            </a:r>
            <a:r>
              <a:rPr lang="es-AR" sz="1400" dirty="0"/>
              <a:t>: (+562) 2650 4300</a:t>
            </a:r>
          </a:p>
          <a:p>
            <a:pPr fontAlgn="base"/>
            <a:r>
              <a:rPr lang="es-AR" sz="1400" dirty="0"/>
              <a:t> </a:t>
            </a:r>
            <a:r>
              <a:rPr lang="es-AR" sz="1400" u="sng" dirty="0">
                <a:hlinkClick r:id="rId8"/>
              </a:rPr>
              <a:t>pkfchile@pkfchile.cl</a:t>
            </a:r>
            <a:endParaRPr lang="es-AR" sz="1400" dirty="0"/>
          </a:p>
          <a:p>
            <a:pPr fontAlgn="base"/>
            <a:r>
              <a:rPr lang="es-AR" sz="1400" dirty="0"/>
              <a:t> </a:t>
            </a:r>
            <a:r>
              <a:rPr lang="es-AR" sz="1400" u="sng" dirty="0">
                <a:hlinkClick r:id="rId9" tooltip="PKF Chile Auditores Consultores Ltda."/>
              </a:rPr>
              <a:t>www.pkfchile.cl</a:t>
            </a:r>
            <a:endParaRPr lang="es-AR" sz="1400" dirty="0"/>
          </a:p>
          <a:p>
            <a:endParaRPr lang="es-AR" dirty="0"/>
          </a:p>
        </p:txBody>
      </p:sp>
      <p:sp>
        <p:nvSpPr>
          <p:cNvPr id="7" name="CuadroTexto 6">
            <a:extLst>
              <a:ext uri="{FF2B5EF4-FFF2-40B4-BE49-F238E27FC236}">
                <a16:creationId xmlns:a16="http://schemas.microsoft.com/office/drawing/2014/main" id="{1442AB5B-E75F-4408-9617-58EFCD380C10}"/>
              </a:ext>
            </a:extLst>
          </p:cNvPr>
          <p:cNvSpPr txBox="1"/>
          <p:nvPr/>
        </p:nvSpPr>
        <p:spPr>
          <a:xfrm>
            <a:off x="9163261" y="1961461"/>
            <a:ext cx="2647666" cy="3077766"/>
          </a:xfrm>
          <a:prstGeom prst="rect">
            <a:avLst/>
          </a:prstGeom>
          <a:noFill/>
        </p:spPr>
        <p:txBody>
          <a:bodyPr wrap="square" rtlCol="0">
            <a:spAutoFit/>
          </a:bodyPr>
          <a:lstStyle/>
          <a:p>
            <a:r>
              <a:rPr lang="en-US" sz="1400" b="1" dirty="0">
                <a:solidFill>
                  <a:schemeClr val="tx2"/>
                </a:solidFill>
              </a:rPr>
              <a:t>COLOMBIA</a:t>
            </a:r>
          </a:p>
          <a:p>
            <a:r>
              <a:rPr lang="en-US" sz="1400" b="1" dirty="0"/>
              <a:t>PKF Amezquita &amp; Cia</a:t>
            </a:r>
          </a:p>
          <a:p>
            <a:r>
              <a:rPr lang="en-US" sz="1400" dirty="0"/>
              <a:t>DIANA GUTIERREZ</a:t>
            </a:r>
          </a:p>
          <a:p>
            <a:r>
              <a:rPr lang="en-US" sz="1400" dirty="0">
                <a:hlinkClick r:id="rId10"/>
              </a:rPr>
              <a:t>gdiana@amezquita.com.co</a:t>
            </a:r>
            <a:endParaRPr lang="en-US" sz="1400" dirty="0"/>
          </a:p>
          <a:p>
            <a:r>
              <a:rPr lang="es-AR" sz="1400" dirty="0"/>
              <a:t>Calle 37 No. 24 – 28</a:t>
            </a:r>
          </a:p>
          <a:p>
            <a:r>
              <a:rPr lang="es-AR" sz="1400" dirty="0"/>
              <a:t>Bogotá</a:t>
            </a:r>
            <a:br>
              <a:rPr lang="es-AR" sz="1400" dirty="0"/>
            </a:br>
            <a:r>
              <a:rPr lang="es-AR" sz="1400" dirty="0"/>
              <a:t>PBX: (1) 208 75 00</a:t>
            </a:r>
            <a:br>
              <a:rPr lang="es-AR" sz="1400" dirty="0"/>
            </a:br>
            <a:r>
              <a:rPr lang="es-AR" sz="1400" dirty="0">
                <a:hlinkClick r:id="rId11"/>
              </a:rPr>
              <a:t>amezquita@amezquita.com.co</a:t>
            </a:r>
            <a:endParaRPr lang="es-AR" sz="1400" dirty="0"/>
          </a:p>
          <a:p>
            <a:r>
              <a:rPr lang="en-US" sz="1400" dirty="0">
                <a:hlinkClick r:id="rId12"/>
              </a:rPr>
              <a:t>www.amezquita.com.co</a:t>
            </a:r>
            <a:endParaRPr lang="en-US" sz="1400" dirty="0"/>
          </a:p>
          <a:p>
            <a:r>
              <a:rPr lang="en-US" sz="1400" dirty="0"/>
              <a:t>Subsidiary: Medellin</a:t>
            </a:r>
          </a:p>
          <a:p>
            <a:endParaRPr lang="en-US" dirty="0"/>
          </a:p>
          <a:p>
            <a:endParaRPr lang="en-US" dirty="0"/>
          </a:p>
          <a:p>
            <a:endParaRPr lang="es-AR" dirty="0"/>
          </a:p>
        </p:txBody>
      </p:sp>
      <p:pic>
        <p:nvPicPr>
          <p:cNvPr id="8" name="Imagen 7">
            <a:extLst>
              <a:ext uri="{FF2B5EF4-FFF2-40B4-BE49-F238E27FC236}">
                <a16:creationId xmlns:a16="http://schemas.microsoft.com/office/drawing/2014/main" id="{0791D598-8443-416A-9EBD-7D45243CB705}"/>
              </a:ext>
            </a:extLst>
          </p:cNvPr>
          <p:cNvPicPr>
            <a:picLocks noChangeAspect="1"/>
          </p:cNvPicPr>
          <p:nvPr/>
        </p:nvPicPr>
        <p:blipFill>
          <a:blip r:embed="rId13"/>
          <a:stretch>
            <a:fillRect/>
          </a:stretch>
        </p:blipFill>
        <p:spPr>
          <a:xfrm>
            <a:off x="243456" y="111975"/>
            <a:ext cx="1030313" cy="944962"/>
          </a:xfrm>
          <a:prstGeom prst="rect">
            <a:avLst/>
          </a:prstGeom>
        </p:spPr>
      </p:pic>
    </p:spTree>
    <p:extLst>
      <p:ext uri="{BB962C8B-B14F-4D97-AF65-F5344CB8AC3E}">
        <p14:creationId xmlns:p14="http://schemas.microsoft.com/office/powerpoint/2010/main" val="1314340574"/>
      </p:ext>
    </p:extLst>
  </p:cSld>
  <p:clrMapOvr>
    <a:masterClrMapping/>
  </p:clrMapOvr>
</p:sld>
</file>

<file path=ppt/theme/theme1.xml><?xml version="1.0" encoding="utf-8"?>
<a:theme xmlns:a="http://schemas.openxmlformats.org/drawingml/2006/main" name="Penningtons New Powerpoint Template FINAL4">
  <a:themeElements>
    <a:clrScheme name="Custom 5">
      <a:dk1>
        <a:srgbClr val="000000"/>
      </a:dk1>
      <a:lt1>
        <a:srgbClr val="FFFFFF"/>
      </a:lt1>
      <a:dk2>
        <a:srgbClr val="86BE3D"/>
      </a:dk2>
      <a:lt2>
        <a:srgbClr val="0E2B8D"/>
      </a:lt2>
      <a:accent1>
        <a:srgbClr val="0E2B8D"/>
      </a:accent1>
      <a:accent2>
        <a:srgbClr val="86BE3D"/>
      </a:accent2>
      <a:accent3>
        <a:srgbClr val="339AC1"/>
      </a:accent3>
      <a:accent4>
        <a:srgbClr val="C7C7C7"/>
      </a:accent4>
      <a:accent5>
        <a:srgbClr val="FFFFFF"/>
      </a:accent5>
      <a:accent6>
        <a:srgbClr val="5F005E"/>
      </a:accent6>
      <a:hlink>
        <a:srgbClr val="339AC1"/>
      </a:hlink>
      <a:folHlink>
        <a:srgbClr val="86BE3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D4AA8D05BECC8A4AA4FC3C2A155D26AB" ma:contentTypeVersion="18" ma:contentTypeDescription="Create a new document." ma:contentTypeScope="" ma:versionID="252a1d3b6b18b8c4e1f2665309795795">
  <xsd:schema xmlns:xsd="http://www.w3.org/2001/XMLSchema" xmlns:xs="http://www.w3.org/2001/XMLSchema" xmlns:p="http://schemas.microsoft.com/office/2006/metadata/properties" xmlns:ns1="http://schemas.microsoft.com/sharepoint/v3" xmlns:ns2="957ba67c-d486-4991-a7b1-b261b0b0ee66" xmlns:ns3="77032268-ed74-43c9-b190-c6628c6081df" xmlns:ns4="3d3714d8-daf9-430d-b1c1-e9f6dfff43db" targetNamespace="http://schemas.microsoft.com/office/2006/metadata/properties" ma:root="true" ma:fieldsID="d194dd003f78cacf996324e09203f09d" ns1:_="" ns2:_="" ns3:_="" ns4:_="">
    <xsd:import namespace="http://schemas.microsoft.com/sharepoint/v3"/>
    <xsd:import namespace="957ba67c-d486-4991-a7b1-b261b0b0ee66"/>
    <xsd:import namespace="77032268-ed74-43c9-b190-c6628c6081df"/>
    <xsd:import namespace="3d3714d8-daf9-430d-b1c1-e9f6dfff43db"/>
    <xsd:element name="properties">
      <xsd:complexType>
        <xsd:sequence>
          <xsd:element name="documentManagement">
            <xsd:complexType>
              <xsd:all>
                <xsd:element ref="ns1:PublishingStartDate" minOccurs="0"/>
                <xsd:element ref="ns1:PublishingExpirationDate" minOccurs="0"/>
                <xsd:element ref="ns2:g3516e4fa9904823bc4697d5a058e9b2" minOccurs="0"/>
                <xsd:element ref="ns3:TaxCatchAll" minOccurs="0"/>
                <xsd:element ref="ns3:_dlc_DocId" minOccurs="0"/>
                <xsd:element ref="ns3:_dlc_DocIdUrl" minOccurs="0"/>
                <xsd:element ref="ns3:_dlc_DocIdPersistId" minOccurs="0"/>
                <xsd:element ref="ns3:SharedWithUsers" minOccurs="0"/>
                <xsd:element ref="ns3:SharedWithDetails" minOccurs="0"/>
                <xsd:element ref="ns4:LastSharedByUser" minOccurs="0"/>
                <xsd:element ref="ns4:LastSharedByTime"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7ba67c-d486-4991-a7b1-b261b0b0ee66" elementFormDefault="qualified">
    <xsd:import namespace="http://schemas.microsoft.com/office/2006/documentManagement/types"/>
    <xsd:import namespace="http://schemas.microsoft.com/office/infopath/2007/PartnerControls"/>
    <xsd:element name="g3516e4fa9904823bc4697d5a058e9b2" ma:index="11" nillable="true" ma:taxonomy="true" ma:internalName="g3516e4fa9904823bc4697d5a058e9b2" ma:taxonomyFieldName="Business_x0020_Area" ma:displayName="Business Area" ma:readOnly="false" ma:default="" ma:fieldId="{03516e4f-a990-4823-bc46-97d5a058e9b2}" ma:taxonomyMulti="true" ma:sspId="2c103446-2719-4809-b4e3-0fead43c83ba" ma:termSetId="adf55f77-4b2b-4bf1-a844-87bd597ccdbc" ma:anchorId="00000000-0000-0000-0000-000000000000" ma:open="false" ma:isKeyword="false">
      <xsd:complexType>
        <xsd:sequence>
          <xsd:element ref="pc:Terms" minOccurs="0" maxOccurs="1"/>
        </xsd:sequence>
      </xsd:complexType>
    </xsd:element>
    <xsd:element name="MediaServiceMetadata" ma:index="20" nillable="true" ma:displayName="MediaServiceMetadata" ma:description="" ma:hidden="true" ma:internalName="MediaServiceMetadata" ma:readOnly="true">
      <xsd:simpleType>
        <xsd:restriction base="dms:Note"/>
      </xsd:simpleType>
    </xsd:element>
    <xsd:element name="MediaServiceFastMetadata" ma:index="21" nillable="true" ma:displayName="MediaServiceFastMetadata" ma:description="" ma:hidden="true" ma:internalName="MediaServiceFastMetadata" ma:readOnly="true">
      <xsd:simpleType>
        <xsd:restriction base="dms:Note"/>
      </xsd:simpleType>
    </xsd:element>
    <xsd:element name="MediaServiceDateTaken" ma:index="22" nillable="true" ma:displayName="MediaServiceDateTaken" ma:description="" ma:hidden="true" ma:internalName="MediaServiceDateTaken" ma:readOnly="true">
      <xsd:simpleType>
        <xsd:restriction base="dms:Text"/>
      </xsd:simpleType>
    </xsd:element>
    <xsd:element name="MediaServiceAutoTags" ma:index="23" nillable="true" ma:displayName="MediaServiceAutoTags" ma:description="" ma:internalName="MediaServiceAutoTags" ma:readOnly="true">
      <xsd:simpleType>
        <xsd:restriction base="dms:Text"/>
      </xsd:simpleType>
    </xsd:element>
    <xsd:element name="MediaServiceOCR" ma:index="24" nillable="true" ma:displayName="MediaServiceOCR" ma:internalName="MediaServiceOCR" ma:readOnly="true">
      <xsd:simpleType>
        <xsd:restriction base="dms:Note">
          <xsd:maxLength value="255"/>
        </xsd:restriction>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GenerationTime" ma:index="26"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032268-ed74-43c9-b190-c6628c6081d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d4b36cb-6b6f-4e54-a6b1-e99b38d0c36b}" ma:internalName="TaxCatchAll" ma:showField="CatchAllData" ma:web="77032268-ed74-43c9-b190-c6628c6081df">
      <xsd:complexType>
        <xsd:complexContent>
          <xsd:extension base="dms:MultiChoiceLookup">
            <xsd:sequence>
              <xsd:element name="Value" type="dms:Lookup" maxOccurs="unbounded" minOccurs="0" nillable="true"/>
            </xsd:sequence>
          </xsd:extension>
        </xsd:complexContent>
      </xsd:complexType>
    </xsd:element>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Users" ma:index="16"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3714d8-daf9-430d-b1c1-e9f6dfff43db" elementFormDefault="qualified">
    <xsd:import namespace="http://schemas.microsoft.com/office/2006/documentManagement/types"/>
    <xsd:import namespace="http://schemas.microsoft.com/office/infopath/2007/PartnerControls"/>
    <xsd:element name="LastSharedByUser" ma:index="18" nillable="true" ma:displayName="Last Shared By User" ma:description="" ma:internalName="LastSharedByUser" ma:readOnly="true">
      <xsd:simpleType>
        <xsd:restriction base="dms:Note">
          <xsd:maxLength value="255"/>
        </xsd:restriction>
      </xsd:simpleType>
    </xsd:element>
    <xsd:element name="LastSharedByTime" ma:index="19"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77032268-ed74-43c9-b190-c6628c6081df">PKFD-227-579</_dlc_DocId>
    <_dlc_DocIdUrl xmlns="77032268-ed74-43c9-b190-c6628c6081df">
      <Url>https://pkfinternational.sharepoint.com/Regions/latinamerica/_layouts/15/DocIdRedir.aspx?ID=PKFD-227-579</Url>
      <Description>PKFD-227-579</Description>
    </_dlc_DocIdUrl>
    <TaxCatchAll xmlns="77032268-ed74-43c9-b190-c6628c6081df"/>
    <SharedWithUsers xmlns="77032268-ed74-43c9-b190-c6628c6081df">
      <UserInfo>
        <DisplayName>Denise Tully</DisplayName>
        <AccountId>5286</AccountId>
        <AccountType/>
      </UserInfo>
    </SharedWithUsers>
    <_ip_UnifiedCompliancePolicyUIAction xmlns="http://schemas.microsoft.com/sharepoint/v3" xsi:nil="true"/>
    <g3516e4fa9904823bc4697d5a058e9b2 xmlns="957ba67c-d486-4991-a7b1-b261b0b0ee66">
      <Terms xmlns="http://schemas.microsoft.com/office/infopath/2007/PartnerControls"/>
    </g3516e4fa9904823bc4697d5a058e9b2>
    <_ip_UnifiedCompliancePolicyProperties xmlns="http://schemas.microsoft.com/sharepoint/v3"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AC9748F6-75EE-4F3A-BDBA-4752BB8513F3}">
  <ds:schemaRefs>
    <ds:schemaRef ds:uri="http://schemas.microsoft.com/sharepoint/v3/contenttype/forms"/>
  </ds:schemaRefs>
</ds:datastoreItem>
</file>

<file path=customXml/itemProps2.xml><?xml version="1.0" encoding="utf-8"?>
<ds:datastoreItem xmlns:ds="http://schemas.openxmlformats.org/officeDocument/2006/customXml" ds:itemID="{00B8A658-B0C4-4DC5-B750-C07CBA3DF522}">
  <ds:schemaRefs>
    <ds:schemaRef ds:uri="http://schemas.microsoft.com/sharepoint/events"/>
  </ds:schemaRefs>
</ds:datastoreItem>
</file>

<file path=customXml/itemProps3.xml><?xml version="1.0" encoding="utf-8"?>
<ds:datastoreItem xmlns:ds="http://schemas.openxmlformats.org/officeDocument/2006/customXml" ds:itemID="{C1B4D652-635A-4FF3-968A-B890AFE7E1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57ba67c-d486-4991-a7b1-b261b0b0ee66"/>
    <ds:schemaRef ds:uri="77032268-ed74-43c9-b190-c6628c6081df"/>
    <ds:schemaRef ds:uri="3d3714d8-daf9-430d-b1c1-e9f6dfff43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955CC5F-C2F1-402A-B13C-F835F18F20B5}">
  <ds:schemaRef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7032268-ed74-43c9-b190-c6628c6081df"/>
    <ds:schemaRef ds:uri="http://purl.org/dc/elements/1.1/"/>
    <ds:schemaRef ds:uri="http://schemas.microsoft.com/office/2006/metadata/properties"/>
    <ds:schemaRef ds:uri="3d3714d8-daf9-430d-b1c1-e9f6dfff43db"/>
    <ds:schemaRef ds:uri="957ba67c-d486-4991-a7b1-b261b0b0ee6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3113</TotalTime>
  <Words>3350</Words>
  <Application>Microsoft Office PowerPoint</Application>
  <PresentationFormat>Panorámica</PresentationFormat>
  <Paragraphs>476</Paragraphs>
  <Slides>57</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57</vt:i4>
      </vt:variant>
    </vt:vector>
  </HeadingPairs>
  <TitlesOfParts>
    <vt:vector size="64" baseType="lpstr">
      <vt:lpstr>Arial</vt:lpstr>
      <vt:lpstr>Calibri</vt:lpstr>
      <vt:lpstr>Calibri Light</vt:lpstr>
      <vt:lpstr>HelveticaNeueLT Std Med</vt:lpstr>
      <vt:lpstr>Wingdings</vt:lpstr>
      <vt:lpstr>Penningtons New Powerpoint Template FINAL4</vt:lpstr>
      <vt:lpstr>Tema de Office</vt:lpstr>
      <vt:lpstr>BUSINESS SOLUTIONS LATIN AMERICAN REGION</vt:lpstr>
      <vt:lpstr>Presentación de PowerPoint</vt:lpstr>
      <vt:lpstr>PKF Global Network</vt:lpstr>
      <vt:lpstr>Why you choose PKF?</vt:lpstr>
      <vt:lpstr>Why you choose PKF?</vt:lpstr>
      <vt:lpstr>PKF Global Network – Three Uniques</vt:lpstr>
      <vt:lpstr>PKF Global Network</vt:lpstr>
      <vt:lpstr>PKF Business Solutions Services</vt:lpstr>
      <vt:lpstr>Contact in Latin America</vt:lpstr>
      <vt:lpstr>Contact in Latin America</vt:lpstr>
      <vt:lpstr>Contact in Latin America</vt:lpstr>
      <vt:lpstr>Argentina</vt:lpstr>
      <vt:lpstr>Presentación de PowerPoint</vt:lpstr>
      <vt:lpstr> PKF AUDISUR</vt:lpstr>
      <vt:lpstr>PKF AUDISUR</vt:lpstr>
      <vt:lpstr>Brazil</vt:lpstr>
      <vt:lpstr>PKF BRAZIL PARTICIPAÇÕES SRL </vt:lpstr>
      <vt:lpstr>PKF BRAZIL PARTICIPAÇÕES SRL </vt:lpstr>
      <vt:lpstr>PKF BRAZIL PARTICIPAÇÕES SRL </vt:lpstr>
      <vt:lpstr>PKF BRAZIL PARTICIPAÇÕES SRL </vt:lpstr>
      <vt:lpstr>Presentación de PowerPoint</vt:lpstr>
      <vt:lpstr>PKF CHILE AUDITORES CONSULTORES LTDA.</vt:lpstr>
      <vt:lpstr>PKF CHILE AUDITORES CONSULTORES LTDA.</vt:lpstr>
      <vt:lpstr>PKF CHILE AUDITORES CONSULTORES LTDA.</vt:lpstr>
      <vt:lpstr>Colombia</vt:lpstr>
      <vt:lpstr>PKF - AMEZQUITA &amp; CIA SA</vt:lpstr>
      <vt:lpstr>PKF - AMEZQUITA &amp; CIA SA</vt:lpstr>
      <vt:lpstr>PKF - AMEZQUITA &amp; CIA SA</vt:lpstr>
      <vt:lpstr>Ecuador</vt:lpstr>
      <vt:lpstr>PKF &amp; CO. CÍA. LTDA.</vt:lpstr>
      <vt:lpstr>PKF &amp; CO. CÍA. LTDA.</vt:lpstr>
      <vt:lpstr>PKF &amp; CO. CÍA. LTDA.</vt:lpstr>
      <vt:lpstr>México</vt:lpstr>
      <vt:lpstr>PKF MÉXICO</vt:lpstr>
      <vt:lpstr>PKF MÉXICO</vt:lpstr>
      <vt:lpstr>PKF MÉXICO</vt:lpstr>
      <vt:lpstr>Our services</vt:lpstr>
      <vt:lpstr>PKF MÉXICO</vt:lpstr>
      <vt:lpstr>Paraguay</vt:lpstr>
      <vt:lpstr>PKF CONTROLLER</vt:lpstr>
      <vt:lpstr>PKF CONTROLLER</vt:lpstr>
      <vt:lpstr>PKF CONTROLLER</vt:lpstr>
      <vt:lpstr>PKF CONTROLLER</vt:lpstr>
      <vt:lpstr>Perú</vt:lpstr>
      <vt:lpstr>PKF VILA NARANJO</vt:lpstr>
      <vt:lpstr>PKF VILA NARANJO</vt:lpstr>
      <vt:lpstr>PKF VILA NARANJO</vt:lpstr>
      <vt:lpstr>PKF VILA NARANJO</vt:lpstr>
      <vt:lpstr>Uruguay</vt:lpstr>
      <vt:lpstr>PKF URUGUAY</vt:lpstr>
      <vt:lpstr>PKF URUGUAY</vt:lpstr>
      <vt:lpstr>PKF URUGUAY</vt:lpstr>
      <vt:lpstr>PKF URUGUAY</vt:lpstr>
      <vt:lpstr>Venezuela</vt:lpstr>
      <vt:lpstr>PKF CARPENTIERI COLMENARES &amp; ASOCIADOS</vt:lpstr>
      <vt:lpstr>PKF CARPENTIERI COLMENARES &amp; ASOCIADOS</vt:lpstr>
      <vt:lpstr>PKF CARPENTIERI COLMENARES &amp; ASOCIADOS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Silvina Castro G</dc:creator>
  <cp:lastModifiedBy>Fernando Saltó</cp:lastModifiedBy>
  <cp:revision>96</cp:revision>
  <cp:lastPrinted>2018-11-21T19:05:46Z</cp:lastPrinted>
  <dcterms:modified xsi:type="dcterms:W3CDTF">2020-10-19T21:37:22Z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0x010100D4AA8D05BECC8A4AA4FC3C2A155D26AB</vt:lpwstr>
  </property>
  <property fmtid="{D5CDD505-2E9C-101B-9397-08002B2CF9AE}" pid="3" name="_dlc_DocIdItemGuid">
    <vt:lpwstr>e95e44e4-b2a2-4671-8e34-8b2288b9fba1</vt:lpwstr>
  </property>
  <property fmtid="{D5CDD505-2E9C-101B-9397-08002B2CF9AE}" pid="4" name="Business Area">
    <vt:lpwstr/>
  </property>
</Properties>
</file>